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60" r:id="rId4"/>
    <p:sldId id="261" r:id="rId5"/>
    <p:sldId id="299" r:id="rId6"/>
    <p:sldId id="262" r:id="rId7"/>
    <p:sldId id="293" r:id="rId8"/>
    <p:sldId id="306" r:id="rId9"/>
    <p:sldId id="284" r:id="rId10"/>
    <p:sldId id="307" r:id="rId11"/>
    <p:sldId id="308" r:id="rId12"/>
    <p:sldId id="283" r:id="rId13"/>
    <p:sldId id="287" r:id="rId14"/>
    <p:sldId id="310" r:id="rId15"/>
    <p:sldId id="311" r:id="rId16"/>
    <p:sldId id="291" r:id="rId17"/>
    <p:sldId id="267" r:id="rId18"/>
    <p:sldId id="309" r:id="rId19"/>
    <p:sldId id="269" r:id="rId20"/>
    <p:sldId id="295"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F3274-B124-4594-884C-03E90879A41C}" v="311" dt="2021-02-23T16:24:24.565"/>
  </p1510:revLst>
</p1510:revInfo>
</file>

<file path=ppt/tableStyles.xml><?xml version="1.0" encoding="utf-8"?>
<a:tblStyleLst xmlns:a="http://schemas.openxmlformats.org/drawingml/2006/main" def="{5C22544A-7EE6-4342-B048-85BDC9FD1C3A}">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2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E3894116-8E1A-4A32-8FDA-A9D8581D2A85}"/>
    <pc:docChg chg="undo custSel addSld delSld modSld">
      <pc:chgData name="Michał Pyclik" userId="6d1d9512d460d1ef" providerId="LiveId" clId="{E3894116-8E1A-4A32-8FDA-A9D8581D2A85}" dt="2021-02-22T15:31:15.691" v="1958" actId="20577"/>
      <pc:docMkLst>
        <pc:docMk/>
      </pc:docMkLst>
      <pc:sldChg chg="addSp delSp modSp mod setBg setClrOvrMap">
        <pc:chgData name="Michał Pyclik" userId="6d1d9512d460d1ef" providerId="LiveId" clId="{E3894116-8E1A-4A32-8FDA-A9D8581D2A85}" dt="2021-02-22T14:55:08.920" v="2" actId="26606"/>
        <pc:sldMkLst>
          <pc:docMk/>
          <pc:sldMk cId="3636598438" sldId="256"/>
        </pc:sldMkLst>
        <pc:spChg chg="mod">
          <ac:chgData name="Michał Pyclik" userId="6d1d9512d460d1ef" providerId="LiveId" clId="{E3894116-8E1A-4A32-8FDA-A9D8581D2A85}" dt="2021-02-22T14:55:08.920" v="2" actId="26606"/>
          <ac:spMkLst>
            <pc:docMk/>
            <pc:sldMk cId="3636598438" sldId="256"/>
            <ac:spMk id="2" creationId="{E6E15E51-D699-4036-83A0-C7F2BEC206C4}"/>
          </ac:spMkLst>
        </pc:spChg>
        <pc:spChg chg="mod">
          <ac:chgData name="Michał Pyclik" userId="6d1d9512d460d1ef" providerId="LiveId" clId="{E3894116-8E1A-4A32-8FDA-A9D8581D2A85}" dt="2021-02-22T14:55:08.920" v="2" actId="26606"/>
          <ac:spMkLst>
            <pc:docMk/>
            <pc:sldMk cId="3636598438" sldId="256"/>
            <ac:spMk id="3" creationId="{1B0AAE20-9690-4C6C-ABCD-E34A9E132EE0}"/>
          </ac:spMkLst>
        </pc:spChg>
        <pc:spChg chg="del">
          <ac:chgData name="Michał Pyclik" userId="6d1d9512d460d1ef" providerId="LiveId" clId="{E3894116-8E1A-4A32-8FDA-A9D8581D2A85}" dt="2021-02-22T14:55:08.920" v="2" actId="26606"/>
          <ac:spMkLst>
            <pc:docMk/>
            <pc:sldMk cId="3636598438" sldId="256"/>
            <ac:spMk id="15" creationId="{46F1F2C8-798B-4CCE-A851-94AFAF350BED}"/>
          </ac:spMkLst>
        </pc:spChg>
        <pc:spChg chg="del">
          <ac:chgData name="Michał Pyclik" userId="6d1d9512d460d1ef" providerId="LiveId" clId="{E3894116-8E1A-4A32-8FDA-A9D8581D2A85}" dt="2021-02-22T14:55:08.920" v="2" actId="26606"/>
          <ac:spMkLst>
            <pc:docMk/>
            <pc:sldMk cId="3636598438" sldId="256"/>
            <ac:spMk id="17" creationId="{755E9CD0-04B0-4A3C-B291-AD913379C713}"/>
          </ac:spMkLst>
        </pc:spChg>
        <pc:spChg chg="del">
          <ac:chgData name="Michał Pyclik" userId="6d1d9512d460d1ef" providerId="LiveId" clId="{E3894116-8E1A-4A32-8FDA-A9D8581D2A85}" dt="2021-02-22T14:55:08.920" v="2" actId="26606"/>
          <ac:spMkLst>
            <pc:docMk/>
            <pc:sldMk cId="3636598438" sldId="256"/>
            <ac:spMk id="19" creationId="{1DD8BF3B-6066-418C-8D1A-75C5E396FC04}"/>
          </ac:spMkLst>
        </pc:spChg>
        <pc:spChg chg="del">
          <ac:chgData name="Michał Pyclik" userId="6d1d9512d460d1ef" providerId="LiveId" clId="{E3894116-8E1A-4A32-8FDA-A9D8581D2A85}" dt="2021-02-22T14:55:08.920" v="2" actId="26606"/>
          <ac:spMkLst>
            <pc:docMk/>
            <pc:sldMk cId="3636598438" sldId="256"/>
            <ac:spMk id="21" creationId="{80BC66F9-7A74-4286-AD22-1174052CC22C}"/>
          </ac:spMkLst>
        </pc:spChg>
        <pc:spChg chg="del">
          <ac:chgData name="Michał Pyclik" userId="6d1d9512d460d1ef" providerId="LiveId" clId="{E3894116-8E1A-4A32-8FDA-A9D8581D2A85}" dt="2021-02-22T14:55:08.920" v="2" actId="26606"/>
          <ac:spMkLst>
            <pc:docMk/>
            <pc:sldMk cId="3636598438" sldId="256"/>
            <ac:spMk id="23" creationId="{D8142CC3-2B5C-48E6-9DF0-6C8ACBAF23EF}"/>
          </ac:spMkLst>
        </pc:spChg>
        <pc:spChg chg="del">
          <ac:chgData name="Michał Pyclik" userId="6d1d9512d460d1ef" providerId="LiveId" clId="{E3894116-8E1A-4A32-8FDA-A9D8581D2A85}" dt="2021-02-22T14:55:08.920" v="2" actId="26606"/>
          <ac:spMkLst>
            <pc:docMk/>
            <pc:sldMk cId="3636598438" sldId="256"/>
            <ac:spMk id="27" creationId="{46A89C79-8EF3-4AF9-B3D9-59A883F41C83}"/>
          </ac:spMkLst>
        </pc:spChg>
        <pc:spChg chg="del">
          <ac:chgData name="Michał Pyclik" userId="6d1d9512d460d1ef" providerId="LiveId" clId="{E3894116-8E1A-4A32-8FDA-A9D8581D2A85}" dt="2021-02-22T14:55:08.920" v="2" actId="26606"/>
          <ac:spMkLst>
            <pc:docMk/>
            <pc:sldMk cId="3636598438" sldId="256"/>
            <ac:spMk id="29" creationId="{EFE5CE34-4543-42E5-B82C-1F3D12422CDD}"/>
          </ac:spMkLst>
        </pc:spChg>
        <pc:spChg chg="del">
          <ac:chgData name="Michał Pyclik" userId="6d1d9512d460d1ef" providerId="LiveId" clId="{E3894116-8E1A-4A32-8FDA-A9D8581D2A85}" dt="2021-02-22T14:55:08.920" v="2" actId="26606"/>
          <ac:spMkLst>
            <pc:docMk/>
            <pc:sldMk cId="3636598438" sldId="256"/>
            <ac:spMk id="31" creationId="{72AF41FE-63D7-4695-81D2-66D2510E4486}"/>
          </ac:spMkLst>
        </pc:spChg>
        <pc:spChg chg="add">
          <ac:chgData name="Michał Pyclik" userId="6d1d9512d460d1ef" providerId="LiveId" clId="{E3894116-8E1A-4A32-8FDA-A9D8581D2A85}" dt="2021-02-22T14:55:08.920" v="2" actId="26606"/>
          <ac:spMkLst>
            <pc:docMk/>
            <pc:sldMk cId="3636598438" sldId="256"/>
            <ac:spMk id="36" creationId="{26BDCA6B-3C9C-4213-A0D9-30BD5F0B073E}"/>
          </ac:spMkLst>
        </pc:spChg>
        <pc:spChg chg="add">
          <ac:chgData name="Michał Pyclik" userId="6d1d9512d460d1ef" providerId="LiveId" clId="{E3894116-8E1A-4A32-8FDA-A9D8581D2A85}" dt="2021-02-22T14:55:08.920" v="2" actId="26606"/>
          <ac:spMkLst>
            <pc:docMk/>
            <pc:sldMk cId="3636598438" sldId="256"/>
            <ac:spMk id="38" creationId="{FDA12F62-867F-4684-B28B-E085D09DCC06}"/>
          </ac:spMkLst>
        </pc:spChg>
        <pc:cxnChg chg="del">
          <ac:chgData name="Michał Pyclik" userId="6d1d9512d460d1ef" providerId="LiveId" clId="{E3894116-8E1A-4A32-8FDA-A9D8581D2A85}" dt="2021-02-22T14:55:08.920" v="2" actId="26606"/>
          <ac:cxnSpMkLst>
            <pc:docMk/>
            <pc:sldMk cId="3636598438" sldId="256"/>
            <ac:cxnSpMk id="25" creationId="{7B2D303B-3DD0-4319-9EAD-361847FEC71D}"/>
          </ac:cxnSpMkLst>
        </pc:cxnChg>
      </pc:sldChg>
      <pc:sldChg chg="addSp delSp modSp mod setBg setClrOvrMap">
        <pc:chgData name="Michał Pyclik" userId="6d1d9512d460d1ef" providerId="LiveId" clId="{E3894116-8E1A-4A32-8FDA-A9D8581D2A85}" dt="2021-02-22T14:57:04.791" v="288" actId="20577"/>
        <pc:sldMkLst>
          <pc:docMk/>
          <pc:sldMk cId="1166270135" sldId="257"/>
        </pc:sldMkLst>
        <pc:spChg chg="mod">
          <ac:chgData name="Michał Pyclik" userId="6d1d9512d460d1ef" providerId="LiveId" clId="{E3894116-8E1A-4A32-8FDA-A9D8581D2A85}" dt="2021-02-22T14:55:15.395" v="5" actId="26606"/>
          <ac:spMkLst>
            <pc:docMk/>
            <pc:sldMk cId="1166270135" sldId="257"/>
            <ac:spMk id="2" creationId="{5D3F5FEC-ED95-4A5D-85A1-B4CDC294F0B9}"/>
          </ac:spMkLst>
        </pc:spChg>
        <pc:spChg chg="mod">
          <ac:chgData name="Michał Pyclik" userId="6d1d9512d460d1ef" providerId="LiveId" clId="{E3894116-8E1A-4A32-8FDA-A9D8581D2A85}" dt="2021-02-22T14:57:04.791" v="288" actId="20577"/>
          <ac:spMkLst>
            <pc:docMk/>
            <pc:sldMk cId="1166270135" sldId="257"/>
            <ac:spMk id="3" creationId="{DB63770A-FD3D-4F81-816A-2DEB60991919}"/>
          </ac:spMkLst>
        </pc:spChg>
        <pc:spChg chg="add del">
          <ac:chgData name="Michał Pyclik" userId="6d1d9512d460d1ef" providerId="LiveId" clId="{E3894116-8E1A-4A32-8FDA-A9D8581D2A85}" dt="2021-02-22T14:55:15.395" v="5" actId="26606"/>
          <ac:spMkLst>
            <pc:docMk/>
            <pc:sldMk cId="1166270135" sldId="257"/>
            <ac:spMk id="90" creationId="{907EF6B7-1338-4443-8C46-6A318D952DFD}"/>
          </ac:spMkLst>
        </pc:spChg>
        <pc:spChg chg="add del">
          <ac:chgData name="Michał Pyclik" userId="6d1d9512d460d1ef" providerId="LiveId" clId="{E3894116-8E1A-4A32-8FDA-A9D8581D2A85}" dt="2021-02-22T14:55:15.395" v="5" actId="26606"/>
          <ac:spMkLst>
            <pc:docMk/>
            <pc:sldMk cId="1166270135" sldId="257"/>
            <ac:spMk id="92" creationId="{DAAE4CDD-124C-4DCF-9584-B6033B545DD5}"/>
          </ac:spMkLst>
        </pc:spChg>
        <pc:spChg chg="add del">
          <ac:chgData name="Michał Pyclik" userId="6d1d9512d460d1ef" providerId="LiveId" clId="{E3894116-8E1A-4A32-8FDA-A9D8581D2A85}" dt="2021-02-22T14:55:15.395" v="5" actId="26606"/>
          <ac:spMkLst>
            <pc:docMk/>
            <pc:sldMk cId="1166270135" sldId="257"/>
            <ac:spMk id="94" creationId="{081E4A58-353D-44AE-B2FC-2A74E2E400F7}"/>
          </ac:spMkLst>
        </pc:spChg>
        <pc:spChg chg="add del">
          <ac:chgData name="Michał Pyclik" userId="6d1d9512d460d1ef" providerId="LiveId" clId="{E3894116-8E1A-4A32-8FDA-A9D8581D2A85}" dt="2021-02-22T14:55:15.380" v="4" actId="26606"/>
          <ac:spMkLst>
            <pc:docMk/>
            <pc:sldMk cId="1166270135" sldId="257"/>
            <ac:spMk id="99" creationId="{AD21898E-86C0-4C8A-A76C-DF33E844C87A}"/>
          </ac:spMkLst>
        </pc:spChg>
        <pc:spChg chg="add del">
          <ac:chgData name="Michał Pyclik" userId="6d1d9512d460d1ef" providerId="LiveId" clId="{E3894116-8E1A-4A32-8FDA-A9D8581D2A85}" dt="2021-02-22T14:55:15.380" v="4" actId="26606"/>
          <ac:spMkLst>
            <pc:docMk/>
            <pc:sldMk cId="1166270135" sldId="257"/>
            <ac:spMk id="101" creationId="{5C8F04BD-D093-45D0-B54C-50FDB308B4EE}"/>
          </ac:spMkLst>
        </pc:spChg>
        <pc:spChg chg="add">
          <ac:chgData name="Michał Pyclik" userId="6d1d9512d460d1ef" providerId="LiveId" clId="{E3894116-8E1A-4A32-8FDA-A9D8581D2A85}" dt="2021-02-22T14:55:15.395" v="5" actId="26606"/>
          <ac:spMkLst>
            <pc:docMk/>
            <pc:sldMk cId="1166270135" sldId="257"/>
            <ac:spMk id="103" creationId="{CB5DFCDA-694D-4637-8E9B-038575194349}"/>
          </ac:spMkLst>
        </pc:spChg>
        <pc:spChg chg="add">
          <ac:chgData name="Michał Pyclik" userId="6d1d9512d460d1ef" providerId="LiveId" clId="{E3894116-8E1A-4A32-8FDA-A9D8581D2A85}" dt="2021-02-22T14:55:15.395" v="5" actId="26606"/>
          <ac:spMkLst>
            <pc:docMk/>
            <pc:sldMk cId="1166270135" sldId="257"/>
            <ac:spMk id="104" creationId="{E4DB276E-BFF1-43F5-AB90-7ABA4B9A919A}"/>
          </ac:spMkLst>
        </pc:spChg>
      </pc:sldChg>
      <pc:sldChg chg="addSp delSp modSp mod setBg setClrOvrMap">
        <pc:chgData name="Michał Pyclik" userId="6d1d9512d460d1ef" providerId="LiveId" clId="{E3894116-8E1A-4A32-8FDA-A9D8581D2A85}" dt="2021-02-22T14:57:13.645" v="289" actId="26606"/>
        <pc:sldMkLst>
          <pc:docMk/>
          <pc:sldMk cId="678220985" sldId="260"/>
        </pc:sldMkLst>
        <pc:spChg chg="mod">
          <ac:chgData name="Michał Pyclik" userId="6d1d9512d460d1ef" providerId="LiveId" clId="{E3894116-8E1A-4A32-8FDA-A9D8581D2A85}" dt="2021-02-22T14:57:13.645" v="289" actId="26606"/>
          <ac:spMkLst>
            <pc:docMk/>
            <pc:sldMk cId="678220985" sldId="260"/>
            <ac:spMk id="2" creationId="{5D3F5FEC-ED95-4A5D-85A1-B4CDC294F0B9}"/>
          </ac:spMkLst>
        </pc:spChg>
        <pc:spChg chg="mod">
          <ac:chgData name="Michał Pyclik" userId="6d1d9512d460d1ef" providerId="LiveId" clId="{E3894116-8E1A-4A32-8FDA-A9D8581D2A85}" dt="2021-02-22T14:57:13.645" v="289" actId="26606"/>
          <ac:spMkLst>
            <pc:docMk/>
            <pc:sldMk cId="678220985" sldId="260"/>
            <ac:spMk id="3" creationId="{DB63770A-FD3D-4F81-816A-2DEB60991919}"/>
          </ac:spMkLst>
        </pc:spChg>
        <pc:spChg chg="del">
          <ac:chgData name="Michał Pyclik" userId="6d1d9512d460d1ef" providerId="LiveId" clId="{E3894116-8E1A-4A32-8FDA-A9D8581D2A85}" dt="2021-02-22T14:57:13.645" v="289" actId="26606"/>
          <ac:spMkLst>
            <pc:docMk/>
            <pc:sldMk cId="678220985" sldId="260"/>
            <ac:spMk id="23" creationId="{907EF6B7-1338-4443-8C46-6A318D952DFD}"/>
          </ac:spMkLst>
        </pc:spChg>
        <pc:spChg chg="del">
          <ac:chgData name="Michał Pyclik" userId="6d1d9512d460d1ef" providerId="LiveId" clId="{E3894116-8E1A-4A32-8FDA-A9D8581D2A85}" dt="2021-02-22T14:57:13.645" v="289" actId="26606"/>
          <ac:spMkLst>
            <pc:docMk/>
            <pc:sldMk cId="678220985" sldId="260"/>
            <ac:spMk id="25" creationId="{DAAE4CDD-124C-4DCF-9584-B6033B545DD5}"/>
          </ac:spMkLst>
        </pc:spChg>
        <pc:spChg chg="del">
          <ac:chgData name="Michał Pyclik" userId="6d1d9512d460d1ef" providerId="LiveId" clId="{E3894116-8E1A-4A32-8FDA-A9D8581D2A85}" dt="2021-02-22T14:57:13.645" v="289" actId="26606"/>
          <ac:spMkLst>
            <pc:docMk/>
            <pc:sldMk cId="678220985" sldId="260"/>
            <ac:spMk id="27" creationId="{081E4A58-353D-44AE-B2FC-2A74E2E400F7}"/>
          </ac:spMkLst>
        </pc:spChg>
        <pc:spChg chg="add">
          <ac:chgData name="Michał Pyclik" userId="6d1d9512d460d1ef" providerId="LiveId" clId="{E3894116-8E1A-4A32-8FDA-A9D8581D2A85}" dt="2021-02-22T14:57:13.645" v="289" actId="26606"/>
          <ac:spMkLst>
            <pc:docMk/>
            <pc:sldMk cId="678220985" sldId="260"/>
            <ac:spMk id="32" creationId="{AD21898E-86C0-4C8A-A76C-DF33E844C87A}"/>
          </ac:spMkLst>
        </pc:spChg>
        <pc:spChg chg="add">
          <ac:chgData name="Michał Pyclik" userId="6d1d9512d460d1ef" providerId="LiveId" clId="{E3894116-8E1A-4A32-8FDA-A9D8581D2A85}" dt="2021-02-22T14:57:13.645" v="289" actId="26606"/>
          <ac:spMkLst>
            <pc:docMk/>
            <pc:sldMk cId="678220985" sldId="260"/>
            <ac:spMk id="34" creationId="{5C8F04BD-D093-45D0-B54C-50FDB308B4EE}"/>
          </ac:spMkLst>
        </pc:spChg>
      </pc:sldChg>
      <pc:sldChg chg="addSp delSp modSp mod setBg setClrOvrMap">
        <pc:chgData name="Michał Pyclik" userId="6d1d9512d460d1ef" providerId="LiveId" clId="{E3894116-8E1A-4A32-8FDA-A9D8581D2A85}" dt="2021-02-22T14:58:49.441" v="306" actId="27636"/>
        <pc:sldMkLst>
          <pc:docMk/>
          <pc:sldMk cId="2773020274" sldId="261"/>
        </pc:sldMkLst>
        <pc:spChg chg="add mod">
          <ac:chgData name="Michał Pyclik" userId="6d1d9512d460d1ef" providerId="LiveId" clId="{E3894116-8E1A-4A32-8FDA-A9D8581D2A85}" dt="2021-02-22T14:58:49.441" v="306" actId="27636"/>
          <ac:spMkLst>
            <pc:docMk/>
            <pc:sldMk cId="2773020274" sldId="261"/>
            <ac:spMk id="3" creationId="{4B5461AA-E8EA-417D-BE93-092285967559}"/>
          </ac:spMkLst>
        </pc:spChg>
        <pc:spChg chg="add mod">
          <ac:chgData name="Michał Pyclik" userId="6d1d9512d460d1ef" providerId="LiveId" clId="{E3894116-8E1A-4A32-8FDA-A9D8581D2A85}" dt="2021-02-22T14:58:10.701" v="291"/>
          <ac:spMkLst>
            <pc:docMk/>
            <pc:sldMk cId="2773020274" sldId="261"/>
            <ac:spMk id="13" creationId="{A25AF11F-AB4E-47E8-8E1C-51BBA42DB768}"/>
          </ac:spMkLst>
        </pc:spChg>
        <pc:spChg chg="add mod">
          <ac:chgData name="Michał Pyclik" userId="6d1d9512d460d1ef" providerId="LiveId" clId="{E3894116-8E1A-4A32-8FDA-A9D8581D2A85}" dt="2021-02-22T14:58:10.701" v="291"/>
          <ac:spMkLst>
            <pc:docMk/>
            <pc:sldMk cId="2773020274" sldId="261"/>
            <ac:spMk id="14" creationId="{9485F149-E62A-403C-A7B7-BA1B7E959FAA}"/>
          </ac:spMkLst>
        </pc:spChg>
        <pc:spChg chg="add mod">
          <ac:chgData name="Michał Pyclik" userId="6d1d9512d460d1ef" providerId="LiveId" clId="{E3894116-8E1A-4A32-8FDA-A9D8581D2A85}" dt="2021-02-22T14:58:10.701" v="291"/>
          <ac:spMkLst>
            <pc:docMk/>
            <pc:sldMk cId="2773020274" sldId="261"/>
            <ac:spMk id="15" creationId="{FDD90B8E-43F9-4A13-B58A-06E00C98D778}"/>
          </ac:spMkLst>
        </pc:spChg>
        <pc:spChg chg="add mod">
          <ac:chgData name="Michał Pyclik" userId="6d1d9512d460d1ef" providerId="LiveId" clId="{E3894116-8E1A-4A32-8FDA-A9D8581D2A85}" dt="2021-02-22T14:58:10.701" v="291"/>
          <ac:spMkLst>
            <pc:docMk/>
            <pc:sldMk cId="2773020274" sldId="261"/>
            <ac:spMk id="16" creationId="{3A833156-4E5E-4F68-94CD-23926155F361}"/>
          </ac:spMkLst>
        </pc:spChg>
        <pc:spChg chg="add mod">
          <ac:chgData name="Michał Pyclik" userId="6d1d9512d460d1ef" providerId="LiveId" clId="{E3894116-8E1A-4A32-8FDA-A9D8581D2A85}" dt="2021-02-22T14:58:10.701" v="291"/>
          <ac:spMkLst>
            <pc:docMk/>
            <pc:sldMk cId="2773020274" sldId="261"/>
            <ac:spMk id="17" creationId="{2F0345FE-1E17-4797-8E97-22E3BB1EC46C}"/>
          </ac:spMkLst>
        </pc:spChg>
        <pc:spChg chg="add mod">
          <ac:chgData name="Michał Pyclik" userId="6d1d9512d460d1ef" providerId="LiveId" clId="{E3894116-8E1A-4A32-8FDA-A9D8581D2A85}" dt="2021-02-22T14:58:10.701" v="291"/>
          <ac:spMkLst>
            <pc:docMk/>
            <pc:sldMk cId="2773020274" sldId="261"/>
            <ac:spMk id="18" creationId="{3B788376-4990-4C02-ABDD-61242882BE87}"/>
          </ac:spMkLst>
        </pc:spChg>
        <pc:spChg chg="add mod">
          <ac:chgData name="Michał Pyclik" userId="6d1d9512d460d1ef" providerId="LiveId" clId="{E3894116-8E1A-4A32-8FDA-A9D8581D2A85}" dt="2021-02-22T14:58:10.701" v="291"/>
          <ac:spMkLst>
            <pc:docMk/>
            <pc:sldMk cId="2773020274" sldId="261"/>
            <ac:spMk id="19" creationId="{3702E8B0-BEC5-4F9F-A431-4759567D9678}"/>
          </ac:spMkLst>
        </pc:spChg>
        <pc:spChg chg="add mod">
          <ac:chgData name="Michał Pyclik" userId="6d1d9512d460d1ef" providerId="LiveId" clId="{E3894116-8E1A-4A32-8FDA-A9D8581D2A85}" dt="2021-02-22T14:58:10.701" v="291"/>
          <ac:spMkLst>
            <pc:docMk/>
            <pc:sldMk cId="2773020274" sldId="261"/>
            <ac:spMk id="20" creationId="{DE703879-07CF-463F-82BF-EB786C95CB0C}"/>
          </ac:spMkLst>
        </pc:spChg>
        <pc:spChg chg="add mod">
          <ac:chgData name="Michał Pyclik" userId="6d1d9512d460d1ef" providerId="LiveId" clId="{E3894116-8E1A-4A32-8FDA-A9D8581D2A85}" dt="2021-02-22T14:58:10.701" v="291"/>
          <ac:spMkLst>
            <pc:docMk/>
            <pc:sldMk cId="2773020274" sldId="261"/>
            <ac:spMk id="21" creationId="{944A96EA-F778-4365-8E3C-93105355AC60}"/>
          </ac:spMkLst>
        </pc:spChg>
        <pc:spChg chg="add mod">
          <ac:chgData name="Michał Pyclik" userId="6d1d9512d460d1ef" providerId="LiveId" clId="{E3894116-8E1A-4A32-8FDA-A9D8581D2A85}" dt="2021-02-22T14:58:10.701" v="291"/>
          <ac:spMkLst>
            <pc:docMk/>
            <pc:sldMk cId="2773020274" sldId="261"/>
            <ac:spMk id="22" creationId="{33F1A182-9190-47C7-B2DE-9AD6E12CD69A}"/>
          </ac:spMkLst>
        </pc:spChg>
        <pc:spChg chg="add mod">
          <ac:chgData name="Michał Pyclik" userId="6d1d9512d460d1ef" providerId="LiveId" clId="{E3894116-8E1A-4A32-8FDA-A9D8581D2A85}" dt="2021-02-22T14:58:10.701" v="291"/>
          <ac:spMkLst>
            <pc:docMk/>
            <pc:sldMk cId="2773020274" sldId="261"/>
            <ac:spMk id="23" creationId="{2C2516B4-FF82-4016-AC02-B914EA548B47}"/>
          </ac:spMkLst>
        </pc:spChg>
        <pc:spChg chg="add mod">
          <ac:chgData name="Michał Pyclik" userId="6d1d9512d460d1ef" providerId="LiveId" clId="{E3894116-8E1A-4A32-8FDA-A9D8581D2A85}" dt="2021-02-22T14:58:10.701" v="291"/>
          <ac:spMkLst>
            <pc:docMk/>
            <pc:sldMk cId="2773020274" sldId="261"/>
            <ac:spMk id="24" creationId="{891BCCE7-17F3-46CE-A21F-0140BE6F5961}"/>
          </ac:spMkLst>
        </pc:spChg>
        <pc:spChg chg="del">
          <ac:chgData name="Michał Pyclik" userId="6d1d9512d460d1ef" providerId="LiveId" clId="{E3894116-8E1A-4A32-8FDA-A9D8581D2A85}" dt="2021-02-22T14:58:25.401" v="295" actId="26606"/>
          <ac:spMkLst>
            <pc:docMk/>
            <pc:sldMk cId="2773020274" sldId="261"/>
            <ac:spMk id="34" creationId="{738F59A4-4431-460D-8E49-6E65C189A566}"/>
          </ac:spMkLst>
        </pc:spChg>
        <pc:spChg chg="add">
          <ac:chgData name="Michał Pyclik" userId="6d1d9512d460d1ef" providerId="LiveId" clId="{E3894116-8E1A-4A32-8FDA-A9D8581D2A85}" dt="2021-02-22T14:58:25.401" v="295" actId="26606"/>
          <ac:spMkLst>
            <pc:docMk/>
            <pc:sldMk cId="2773020274" sldId="261"/>
            <ac:spMk id="43" creationId="{CB5DFCDA-694D-4637-8E9B-038575194349}"/>
          </ac:spMkLst>
        </pc:spChg>
        <pc:spChg chg="add">
          <ac:chgData name="Michał Pyclik" userId="6d1d9512d460d1ef" providerId="LiveId" clId="{E3894116-8E1A-4A32-8FDA-A9D8581D2A85}" dt="2021-02-22T14:58:25.401" v="295" actId="26606"/>
          <ac:spMkLst>
            <pc:docMk/>
            <pc:sldMk cId="2773020274" sldId="261"/>
            <ac:spMk id="45" creationId="{E4DB276E-BFF1-43F5-AB90-7ABA4B9A919A}"/>
          </ac:spMkLst>
        </pc:spChg>
        <pc:grpChg chg="add mod">
          <ac:chgData name="Michał Pyclik" userId="6d1d9512d460d1ef" providerId="LiveId" clId="{E3894116-8E1A-4A32-8FDA-A9D8581D2A85}" dt="2021-02-22T14:58:10.701" v="291"/>
          <ac:grpSpMkLst>
            <pc:docMk/>
            <pc:sldMk cId="2773020274" sldId="261"/>
            <ac:grpSpMk id="7" creationId="{596363C2-35D8-4B02-9852-FB8E5A8028D0}"/>
          </ac:grpSpMkLst>
        </pc:grpChg>
        <pc:grpChg chg="add mod">
          <ac:chgData name="Michał Pyclik" userId="6d1d9512d460d1ef" providerId="LiveId" clId="{E3894116-8E1A-4A32-8FDA-A9D8581D2A85}" dt="2021-02-22T14:58:10.701" v="291"/>
          <ac:grpSpMkLst>
            <pc:docMk/>
            <pc:sldMk cId="2773020274" sldId="261"/>
            <ac:grpSpMk id="8" creationId="{A2E3902B-1F7D-4AAF-934A-990F9C433B8C}"/>
          </ac:grpSpMkLst>
        </pc:grpChg>
        <pc:grpChg chg="add mod">
          <ac:chgData name="Michał Pyclik" userId="6d1d9512d460d1ef" providerId="LiveId" clId="{E3894116-8E1A-4A32-8FDA-A9D8581D2A85}" dt="2021-02-22T14:58:10.701" v="291"/>
          <ac:grpSpMkLst>
            <pc:docMk/>
            <pc:sldMk cId="2773020274" sldId="261"/>
            <ac:grpSpMk id="9" creationId="{D3D509B0-BF86-4AC1-A6B0-339846A49484}"/>
          </ac:grpSpMkLst>
        </pc:grpChg>
        <pc:grpChg chg="add mod">
          <ac:chgData name="Michał Pyclik" userId="6d1d9512d460d1ef" providerId="LiveId" clId="{E3894116-8E1A-4A32-8FDA-A9D8581D2A85}" dt="2021-02-22T14:58:10.701" v="291"/>
          <ac:grpSpMkLst>
            <pc:docMk/>
            <pc:sldMk cId="2773020274" sldId="261"/>
            <ac:grpSpMk id="10" creationId="{283A1A99-F02F-4319-BA87-3965C8BC313C}"/>
          </ac:grpSpMkLst>
        </pc:grpChg>
        <pc:grpChg chg="add mod">
          <ac:chgData name="Michał Pyclik" userId="6d1d9512d460d1ef" providerId="LiveId" clId="{E3894116-8E1A-4A32-8FDA-A9D8581D2A85}" dt="2021-02-22T14:58:10.701" v="291"/>
          <ac:grpSpMkLst>
            <pc:docMk/>
            <pc:sldMk cId="2773020274" sldId="261"/>
            <ac:grpSpMk id="11" creationId="{28E18E02-C494-4696-B81F-5F98E7A9643A}"/>
          </ac:grpSpMkLst>
        </pc:grpChg>
        <pc:grpChg chg="add mod">
          <ac:chgData name="Michał Pyclik" userId="6d1d9512d460d1ef" providerId="LiveId" clId="{E3894116-8E1A-4A32-8FDA-A9D8581D2A85}" dt="2021-02-22T14:58:10.701" v="291"/>
          <ac:grpSpMkLst>
            <pc:docMk/>
            <pc:sldMk cId="2773020274" sldId="261"/>
            <ac:grpSpMk id="12" creationId="{9178EEB7-1111-4270-AEA8-F9EA5A62F875}"/>
          </ac:grpSpMkLst>
        </pc:grpChg>
        <pc:grpChg chg="del">
          <ac:chgData name="Michał Pyclik" userId="6d1d9512d460d1ef" providerId="LiveId" clId="{E3894116-8E1A-4A32-8FDA-A9D8581D2A85}" dt="2021-02-22T14:58:25.401" v="295" actId="26606"/>
          <ac:grpSpMkLst>
            <pc:docMk/>
            <pc:sldMk cId="2773020274" sldId="261"/>
            <ac:grpSpMk id="36" creationId="{8A919B9C-5C01-47E4-B2F2-45F589208ABF}"/>
          </ac:grpSpMkLst>
        </pc:grpChg>
        <pc:graphicFrameChg chg="del">
          <ac:chgData name="Michał Pyclik" userId="6d1d9512d460d1ef" providerId="LiveId" clId="{E3894116-8E1A-4A32-8FDA-A9D8581D2A85}" dt="2021-02-22T14:58:15.021" v="292" actId="478"/>
          <ac:graphicFrameMkLst>
            <pc:docMk/>
            <pc:sldMk cId="2773020274" sldId="261"/>
            <ac:graphicFrameMk id="29" creationId="{EC5F377D-9E4C-41A4-B95E-873CCE600BD8}"/>
          </ac:graphicFrameMkLst>
        </pc:graphicFrameChg>
      </pc:sldChg>
      <pc:sldChg chg="addSp delSp modSp mod">
        <pc:chgData name="Michał Pyclik" userId="6d1d9512d460d1ef" providerId="LiveId" clId="{E3894116-8E1A-4A32-8FDA-A9D8581D2A85}" dt="2021-02-22T15:00:59.141" v="686" actId="20577"/>
        <pc:sldMkLst>
          <pc:docMk/>
          <pc:sldMk cId="3529883448" sldId="262"/>
        </pc:sldMkLst>
        <pc:spChg chg="mod">
          <ac:chgData name="Michał Pyclik" userId="6d1d9512d460d1ef" providerId="LiveId" clId="{E3894116-8E1A-4A32-8FDA-A9D8581D2A85}" dt="2021-02-22T14:59:10.960" v="319" actId="26606"/>
          <ac:spMkLst>
            <pc:docMk/>
            <pc:sldMk cId="3529883448" sldId="262"/>
            <ac:spMk id="2" creationId="{5D3F5FEC-ED95-4A5D-85A1-B4CDC294F0B9}"/>
          </ac:spMkLst>
        </pc:spChg>
        <pc:spChg chg="mod">
          <ac:chgData name="Michał Pyclik" userId="6d1d9512d460d1ef" providerId="LiveId" clId="{E3894116-8E1A-4A32-8FDA-A9D8581D2A85}" dt="2021-02-22T15:00:59.141" v="686" actId="20577"/>
          <ac:spMkLst>
            <pc:docMk/>
            <pc:sldMk cId="3529883448" sldId="262"/>
            <ac:spMk id="3" creationId="{DB63770A-FD3D-4F81-816A-2DEB60991919}"/>
          </ac:spMkLst>
        </pc:spChg>
        <pc:spChg chg="del">
          <ac:chgData name="Michał Pyclik" userId="6d1d9512d460d1ef" providerId="LiveId" clId="{E3894116-8E1A-4A32-8FDA-A9D8581D2A85}" dt="2021-02-22T14:59:10.960" v="319" actId="26606"/>
          <ac:spMkLst>
            <pc:docMk/>
            <pc:sldMk cId="3529883448" sldId="262"/>
            <ac:spMk id="76" creationId="{907EF6B7-1338-4443-8C46-6A318D952DFD}"/>
          </ac:spMkLst>
        </pc:spChg>
        <pc:spChg chg="del">
          <ac:chgData name="Michał Pyclik" userId="6d1d9512d460d1ef" providerId="LiveId" clId="{E3894116-8E1A-4A32-8FDA-A9D8581D2A85}" dt="2021-02-22T14:59:10.960" v="319" actId="26606"/>
          <ac:spMkLst>
            <pc:docMk/>
            <pc:sldMk cId="3529883448" sldId="262"/>
            <ac:spMk id="78" creationId="{DAAE4CDD-124C-4DCF-9584-B6033B545DD5}"/>
          </ac:spMkLst>
        </pc:spChg>
        <pc:spChg chg="del">
          <ac:chgData name="Michał Pyclik" userId="6d1d9512d460d1ef" providerId="LiveId" clId="{E3894116-8E1A-4A32-8FDA-A9D8581D2A85}" dt="2021-02-22T14:59:10.960" v="319" actId="26606"/>
          <ac:spMkLst>
            <pc:docMk/>
            <pc:sldMk cId="3529883448" sldId="262"/>
            <ac:spMk id="80" creationId="{081E4A58-353D-44AE-B2FC-2A74E2E400F7}"/>
          </ac:spMkLst>
        </pc:spChg>
        <pc:spChg chg="add">
          <ac:chgData name="Michał Pyclik" userId="6d1d9512d460d1ef" providerId="LiveId" clId="{E3894116-8E1A-4A32-8FDA-A9D8581D2A85}" dt="2021-02-22T14:59:10.960" v="319" actId="26606"/>
          <ac:spMkLst>
            <pc:docMk/>
            <pc:sldMk cId="3529883448" sldId="262"/>
            <ac:spMk id="85" creationId="{D55CD764-972B-4CA5-A885-53E55C63E174}"/>
          </ac:spMkLst>
        </pc:spChg>
        <pc:spChg chg="add">
          <ac:chgData name="Michał Pyclik" userId="6d1d9512d460d1ef" providerId="LiveId" clId="{E3894116-8E1A-4A32-8FDA-A9D8581D2A85}" dt="2021-02-22T14:59:10.960" v="319" actId="26606"/>
          <ac:spMkLst>
            <pc:docMk/>
            <pc:sldMk cId="3529883448" sldId="262"/>
            <ac:spMk id="87" creationId="{34165AB3-7006-4430-BCE3-25476BE13322}"/>
          </ac:spMkLst>
        </pc:spChg>
        <pc:spChg chg="add">
          <ac:chgData name="Michał Pyclik" userId="6d1d9512d460d1ef" providerId="LiveId" clId="{E3894116-8E1A-4A32-8FDA-A9D8581D2A85}" dt="2021-02-22T14:59:10.960" v="319" actId="26606"/>
          <ac:spMkLst>
            <pc:docMk/>
            <pc:sldMk cId="3529883448" sldId="262"/>
            <ac:spMk id="111" creationId="{E3E51905-F374-4E1A-97CF-B741584B74D5}"/>
          </ac:spMkLst>
        </pc:spChg>
        <pc:grpChg chg="add">
          <ac:chgData name="Michał Pyclik" userId="6d1d9512d460d1ef" providerId="LiveId" clId="{E3894116-8E1A-4A32-8FDA-A9D8581D2A85}" dt="2021-02-22T14:59:10.960" v="319" actId="26606"/>
          <ac:grpSpMkLst>
            <pc:docMk/>
            <pc:sldMk cId="3529883448" sldId="262"/>
            <ac:grpSpMk id="89" creationId="{C57F67D8-2BFF-4661-AFAF-E2CE8B7DCE81}"/>
          </ac:grpSpMkLst>
        </pc:grpChg>
      </pc:sldChg>
      <pc:sldChg chg="modSp mod">
        <pc:chgData name="Michał Pyclik" userId="6d1d9512d460d1ef" providerId="LiveId" clId="{E3894116-8E1A-4A32-8FDA-A9D8581D2A85}" dt="2021-02-22T15:17:31.342" v="1788" actId="20577"/>
        <pc:sldMkLst>
          <pc:docMk/>
          <pc:sldMk cId="317403593" sldId="267"/>
        </pc:sldMkLst>
        <pc:graphicFrameChg chg="modGraphic">
          <ac:chgData name="Michał Pyclik" userId="6d1d9512d460d1ef" providerId="LiveId" clId="{E3894116-8E1A-4A32-8FDA-A9D8581D2A85}" dt="2021-02-22T15:17:31.342" v="1788" actId="20577"/>
          <ac:graphicFrameMkLst>
            <pc:docMk/>
            <pc:sldMk cId="317403593" sldId="267"/>
            <ac:graphicFrameMk id="5" creationId="{8A6F1CB6-2FB1-4CBA-B352-B14F3061A2C1}"/>
          </ac:graphicFrameMkLst>
        </pc:graphicFrameChg>
      </pc:sldChg>
      <pc:sldChg chg="addSp delSp modSp mod">
        <pc:chgData name="Michał Pyclik" userId="6d1d9512d460d1ef" providerId="LiveId" clId="{E3894116-8E1A-4A32-8FDA-A9D8581D2A85}" dt="2021-02-22T15:19:30.672" v="1798" actId="12100"/>
        <pc:sldMkLst>
          <pc:docMk/>
          <pc:sldMk cId="7603465" sldId="268"/>
        </pc:sldMkLst>
        <pc:graphicFrameChg chg="del modGraphic">
          <ac:chgData name="Michał Pyclik" userId="6d1d9512d460d1ef" providerId="LiveId" clId="{E3894116-8E1A-4A32-8FDA-A9D8581D2A85}" dt="2021-02-22T15:18:00.352" v="1790" actId="478"/>
          <ac:graphicFrameMkLst>
            <pc:docMk/>
            <pc:sldMk cId="7603465" sldId="268"/>
            <ac:graphicFrameMk id="4" creationId="{05BC411B-2B75-473C-A4E3-3C4816133222}"/>
          </ac:graphicFrameMkLst>
        </pc:graphicFrameChg>
        <pc:graphicFrameChg chg="add mod">
          <ac:chgData name="Michał Pyclik" userId="6d1d9512d460d1ef" providerId="LiveId" clId="{E3894116-8E1A-4A32-8FDA-A9D8581D2A85}" dt="2021-02-22T15:19:30.672" v="1798" actId="12100"/>
          <ac:graphicFrameMkLst>
            <pc:docMk/>
            <pc:sldMk cId="7603465" sldId="268"/>
            <ac:graphicFrameMk id="8" creationId="{2041ED86-20A9-4FA5-9C86-ECC485E6042D}"/>
          </ac:graphicFrameMkLst>
        </pc:graphicFrameChg>
      </pc:sldChg>
      <pc:sldChg chg="addSp delSp modSp mod setClrOvrMap">
        <pc:chgData name="Michał Pyclik" userId="6d1d9512d460d1ef" providerId="LiveId" clId="{E3894116-8E1A-4A32-8FDA-A9D8581D2A85}" dt="2021-02-22T15:20:14.717" v="1855" actId="20577"/>
        <pc:sldMkLst>
          <pc:docMk/>
          <pc:sldMk cId="163805568" sldId="269"/>
        </pc:sldMkLst>
        <pc:spChg chg="mod">
          <ac:chgData name="Michał Pyclik" userId="6d1d9512d460d1ef" providerId="LiveId" clId="{E3894116-8E1A-4A32-8FDA-A9D8581D2A85}" dt="2021-02-22T15:19:40.122" v="1799" actId="26606"/>
          <ac:spMkLst>
            <pc:docMk/>
            <pc:sldMk cId="163805568" sldId="269"/>
            <ac:spMk id="2" creationId="{CAF01737-518B-4FF8-9E90-5C43C3F3688A}"/>
          </ac:spMkLst>
        </pc:spChg>
        <pc:spChg chg="mod">
          <ac:chgData name="Michał Pyclik" userId="6d1d9512d460d1ef" providerId="LiveId" clId="{E3894116-8E1A-4A32-8FDA-A9D8581D2A85}" dt="2021-02-22T15:20:14.717" v="1855" actId="20577"/>
          <ac:spMkLst>
            <pc:docMk/>
            <pc:sldMk cId="163805568" sldId="269"/>
            <ac:spMk id="3" creationId="{1436EBC3-D4D5-4A89-9B48-F7A4500A65B7}"/>
          </ac:spMkLst>
        </pc:spChg>
        <pc:spChg chg="del">
          <ac:chgData name="Michał Pyclik" userId="6d1d9512d460d1ef" providerId="LiveId" clId="{E3894116-8E1A-4A32-8FDA-A9D8581D2A85}" dt="2021-02-22T15:19:40.122" v="1799" actId="26606"/>
          <ac:spMkLst>
            <pc:docMk/>
            <pc:sldMk cId="163805568" sldId="269"/>
            <ac:spMk id="80" creationId="{907EF6B7-1338-4443-8C46-6A318D952DFD}"/>
          </ac:spMkLst>
        </pc:spChg>
        <pc:spChg chg="del">
          <ac:chgData name="Michał Pyclik" userId="6d1d9512d460d1ef" providerId="LiveId" clId="{E3894116-8E1A-4A32-8FDA-A9D8581D2A85}" dt="2021-02-22T15:19:40.122" v="1799" actId="26606"/>
          <ac:spMkLst>
            <pc:docMk/>
            <pc:sldMk cId="163805568" sldId="269"/>
            <ac:spMk id="82" creationId="{DAAE4CDD-124C-4DCF-9584-B6033B545DD5}"/>
          </ac:spMkLst>
        </pc:spChg>
        <pc:spChg chg="del">
          <ac:chgData name="Michał Pyclik" userId="6d1d9512d460d1ef" providerId="LiveId" clId="{E3894116-8E1A-4A32-8FDA-A9D8581D2A85}" dt="2021-02-22T15:19:40.122" v="1799" actId="26606"/>
          <ac:spMkLst>
            <pc:docMk/>
            <pc:sldMk cId="163805568" sldId="269"/>
            <ac:spMk id="84" creationId="{081E4A58-353D-44AE-B2FC-2A74E2E400F7}"/>
          </ac:spMkLst>
        </pc:spChg>
        <pc:spChg chg="add">
          <ac:chgData name="Michał Pyclik" userId="6d1d9512d460d1ef" providerId="LiveId" clId="{E3894116-8E1A-4A32-8FDA-A9D8581D2A85}" dt="2021-02-22T15:19:40.122" v="1799" actId="26606"/>
          <ac:spMkLst>
            <pc:docMk/>
            <pc:sldMk cId="163805568" sldId="269"/>
            <ac:spMk id="90" creationId="{9228552E-C8B1-4A80-8448-0787CE0FC704}"/>
          </ac:spMkLst>
        </pc:spChg>
        <pc:picChg chg="add">
          <ac:chgData name="Michał Pyclik" userId="6d1d9512d460d1ef" providerId="LiveId" clId="{E3894116-8E1A-4A32-8FDA-A9D8581D2A85}" dt="2021-02-22T15:19:40.122" v="1799" actId="26606"/>
          <ac:picMkLst>
            <pc:docMk/>
            <pc:sldMk cId="163805568" sldId="269"/>
            <ac:picMk id="86" creationId="{9C3A7F12-0168-4C6E-93AA-5A6ACF484F54}"/>
          </ac:picMkLst>
        </pc:picChg>
      </pc:sldChg>
      <pc:sldChg chg="addSp modSp mod setBg">
        <pc:chgData name="Michał Pyclik" userId="6d1d9512d460d1ef" providerId="LiveId" clId="{E3894116-8E1A-4A32-8FDA-A9D8581D2A85}" dt="2021-02-22T15:16:16.197" v="1611" actId="14100"/>
        <pc:sldMkLst>
          <pc:docMk/>
          <pc:sldMk cId="3786083237" sldId="283"/>
        </pc:sldMkLst>
        <pc:spChg chg="add">
          <ac:chgData name="Michał Pyclik" userId="6d1d9512d460d1ef" providerId="LiveId" clId="{E3894116-8E1A-4A32-8FDA-A9D8581D2A85}" dt="2021-02-22T15:16:11.882" v="1610" actId="26606"/>
          <ac:spMkLst>
            <pc:docMk/>
            <pc:sldMk cId="3786083237" sldId="283"/>
            <ac:spMk id="7" creationId="{85016AEC-0320-4ED0-8ECB-FE11DDDFE17A}"/>
          </ac:spMkLst>
        </pc:spChg>
        <pc:spChg chg="add">
          <ac:chgData name="Michał Pyclik" userId="6d1d9512d460d1ef" providerId="LiveId" clId="{E3894116-8E1A-4A32-8FDA-A9D8581D2A85}" dt="2021-02-22T15:16:11.882" v="1610" actId="26606"/>
          <ac:spMkLst>
            <pc:docMk/>
            <pc:sldMk cId="3786083237" sldId="283"/>
            <ac:spMk id="9" creationId="{CCB2C00A-E659-4691-AFB4-28255172920B}"/>
          </ac:spMkLst>
        </pc:spChg>
        <pc:spChg chg="add">
          <ac:chgData name="Michał Pyclik" userId="6d1d9512d460d1ef" providerId="LiveId" clId="{E3894116-8E1A-4A32-8FDA-A9D8581D2A85}" dt="2021-02-22T15:16:11.882" v="1610" actId="26606"/>
          <ac:spMkLst>
            <pc:docMk/>
            <pc:sldMk cId="3786083237" sldId="283"/>
            <ac:spMk id="11" creationId="{B78FD84C-74B5-451D-8F0A-1E19EC3D9DAC}"/>
          </ac:spMkLst>
        </pc:spChg>
        <pc:graphicFrameChg chg="mod modGraphic">
          <ac:chgData name="Michał Pyclik" userId="6d1d9512d460d1ef" providerId="LiveId" clId="{E3894116-8E1A-4A32-8FDA-A9D8581D2A85}" dt="2021-02-22T15:16:16.197" v="1611" actId="14100"/>
          <ac:graphicFrameMkLst>
            <pc:docMk/>
            <pc:sldMk cId="3786083237" sldId="283"/>
            <ac:graphicFrameMk id="2" creationId="{9D30251B-198A-448C-B0CE-2DAE16F92312}"/>
          </ac:graphicFrameMkLst>
        </pc:graphicFrameChg>
      </pc:sldChg>
      <pc:sldChg chg="addSp delSp modSp mod">
        <pc:chgData name="Michał Pyclik" userId="6d1d9512d460d1ef" providerId="LiveId" clId="{E3894116-8E1A-4A32-8FDA-A9D8581D2A85}" dt="2021-02-22T15:08:01.641" v="1479" actId="20577"/>
        <pc:sldMkLst>
          <pc:docMk/>
          <pc:sldMk cId="39300856" sldId="284"/>
        </pc:sldMkLst>
        <pc:spChg chg="mod">
          <ac:chgData name="Michał Pyclik" userId="6d1d9512d460d1ef" providerId="LiveId" clId="{E3894116-8E1A-4A32-8FDA-A9D8581D2A85}" dt="2021-02-22T15:04:36.091" v="1278" actId="26606"/>
          <ac:spMkLst>
            <pc:docMk/>
            <pc:sldMk cId="39300856" sldId="284"/>
            <ac:spMk id="2" creationId="{4358A3FF-F177-4159-8663-8B3FAB10D6C5}"/>
          </ac:spMkLst>
        </pc:spChg>
        <pc:spChg chg="del">
          <ac:chgData name="Michał Pyclik" userId="6d1d9512d460d1ef" providerId="LiveId" clId="{E3894116-8E1A-4A32-8FDA-A9D8581D2A85}" dt="2021-02-22T15:04:36.091" v="1278" actId="26606"/>
          <ac:spMkLst>
            <pc:docMk/>
            <pc:sldMk cId="39300856" sldId="284"/>
            <ac:spMk id="36" creationId="{6C4028FD-8BAA-4A19-BFDE-594D991B7552}"/>
          </ac:spMkLst>
        </pc:spChg>
        <pc:spChg chg="add">
          <ac:chgData name="Michał Pyclik" userId="6d1d9512d460d1ef" providerId="LiveId" clId="{E3894116-8E1A-4A32-8FDA-A9D8581D2A85}" dt="2021-02-22T15:04:36.091" v="1278" actId="26606"/>
          <ac:spMkLst>
            <pc:docMk/>
            <pc:sldMk cId="39300856" sldId="284"/>
            <ac:spMk id="41" creationId="{85016AEC-0320-4ED0-8ECB-FE11DDDFE17A}"/>
          </ac:spMkLst>
        </pc:spChg>
        <pc:spChg chg="add">
          <ac:chgData name="Michał Pyclik" userId="6d1d9512d460d1ef" providerId="LiveId" clId="{E3894116-8E1A-4A32-8FDA-A9D8581D2A85}" dt="2021-02-22T15:04:36.091" v="1278" actId="26606"/>
          <ac:spMkLst>
            <pc:docMk/>
            <pc:sldMk cId="39300856" sldId="284"/>
            <ac:spMk id="43" creationId="{CCB2C00A-E659-4691-AFB4-28255172920B}"/>
          </ac:spMkLst>
        </pc:spChg>
        <pc:spChg chg="add">
          <ac:chgData name="Michał Pyclik" userId="6d1d9512d460d1ef" providerId="LiveId" clId="{E3894116-8E1A-4A32-8FDA-A9D8581D2A85}" dt="2021-02-22T15:04:36.091" v="1278" actId="26606"/>
          <ac:spMkLst>
            <pc:docMk/>
            <pc:sldMk cId="39300856" sldId="284"/>
            <ac:spMk id="45" creationId="{B78FD84C-74B5-451D-8F0A-1E19EC3D9DAC}"/>
          </ac:spMkLst>
        </pc:spChg>
        <pc:graphicFrameChg chg="mod modGraphic">
          <ac:chgData name="Michał Pyclik" userId="6d1d9512d460d1ef" providerId="LiveId" clId="{E3894116-8E1A-4A32-8FDA-A9D8581D2A85}" dt="2021-02-22T15:08:01.641" v="1479" actId="20577"/>
          <ac:graphicFrameMkLst>
            <pc:docMk/>
            <pc:sldMk cId="39300856" sldId="284"/>
            <ac:graphicFrameMk id="6" creationId="{F09277A2-25A7-43A4-80C6-D79664AEEEE5}"/>
          </ac:graphicFrameMkLst>
        </pc:graphicFrameChg>
      </pc:sldChg>
      <pc:sldChg chg="addSp delSp modSp mod">
        <pc:chgData name="Michał Pyclik" userId="6d1d9512d460d1ef" providerId="LiveId" clId="{E3894116-8E1A-4A32-8FDA-A9D8581D2A85}" dt="2021-02-22T15:09:54.416" v="1609" actId="14100"/>
        <pc:sldMkLst>
          <pc:docMk/>
          <pc:sldMk cId="2033026073" sldId="285"/>
        </pc:sldMkLst>
        <pc:spChg chg="del">
          <ac:chgData name="Michał Pyclik" userId="6d1d9512d460d1ef" providerId="LiveId" clId="{E3894116-8E1A-4A32-8FDA-A9D8581D2A85}" dt="2021-02-22T15:09:42.886" v="1608" actId="26606"/>
          <ac:spMkLst>
            <pc:docMk/>
            <pc:sldMk cId="2033026073" sldId="285"/>
            <ac:spMk id="71" creationId="{8FC9BE17-9A7B-462D-AE50-3D8777387304}"/>
          </ac:spMkLst>
        </pc:spChg>
        <pc:spChg chg="del">
          <ac:chgData name="Michał Pyclik" userId="6d1d9512d460d1ef" providerId="LiveId" clId="{E3894116-8E1A-4A32-8FDA-A9D8581D2A85}" dt="2021-02-22T15:09:42.886" v="1608" actId="26606"/>
          <ac:spMkLst>
            <pc:docMk/>
            <pc:sldMk cId="2033026073" sldId="285"/>
            <ac:spMk id="73" creationId="{3EBE8569-6AEC-4B8C-8D53-2DE337CDBA65}"/>
          </ac:spMkLst>
        </pc:spChg>
        <pc:spChg chg="del">
          <ac:chgData name="Michał Pyclik" userId="6d1d9512d460d1ef" providerId="LiveId" clId="{E3894116-8E1A-4A32-8FDA-A9D8581D2A85}" dt="2021-02-22T15:09:42.886" v="1608" actId="26606"/>
          <ac:spMkLst>
            <pc:docMk/>
            <pc:sldMk cId="2033026073" sldId="285"/>
            <ac:spMk id="75" creationId="{55D4142C-5077-457F-A6AD-3FECFDB39685}"/>
          </ac:spMkLst>
        </pc:spChg>
        <pc:spChg chg="del">
          <ac:chgData name="Michał Pyclik" userId="6d1d9512d460d1ef" providerId="LiveId" clId="{E3894116-8E1A-4A32-8FDA-A9D8581D2A85}" dt="2021-02-22T15:09:42.886" v="1608" actId="26606"/>
          <ac:spMkLst>
            <pc:docMk/>
            <pc:sldMk cId="2033026073" sldId="285"/>
            <ac:spMk id="77" creationId="{7A5F0580-5EE9-419F-96EE-B6529EF6E7D0}"/>
          </ac:spMkLst>
        </pc:spChg>
        <pc:spChg chg="add">
          <ac:chgData name="Michał Pyclik" userId="6d1d9512d460d1ef" providerId="LiveId" clId="{E3894116-8E1A-4A32-8FDA-A9D8581D2A85}" dt="2021-02-22T15:09:42.886" v="1608" actId="26606"/>
          <ac:spMkLst>
            <pc:docMk/>
            <pc:sldMk cId="2033026073" sldId="285"/>
            <ac:spMk id="82" creationId="{85016AEC-0320-4ED0-8ECB-FE11DDDFE17A}"/>
          </ac:spMkLst>
        </pc:spChg>
        <pc:spChg chg="add">
          <ac:chgData name="Michał Pyclik" userId="6d1d9512d460d1ef" providerId="LiveId" clId="{E3894116-8E1A-4A32-8FDA-A9D8581D2A85}" dt="2021-02-22T15:09:42.886" v="1608" actId="26606"/>
          <ac:spMkLst>
            <pc:docMk/>
            <pc:sldMk cId="2033026073" sldId="285"/>
            <ac:spMk id="84" creationId="{CCB2C00A-E659-4691-AFB4-28255172920B}"/>
          </ac:spMkLst>
        </pc:spChg>
        <pc:spChg chg="add">
          <ac:chgData name="Michał Pyclik" userId="6d1d9512d460d1ef" providerId="LiveId" clId="{E3894116-8E1A-4A32-8FDA-A9D8581D2A85}" dt="2021-02-22T15:09:42.886" v="1608" actId="26606"/>
          <ac:spMkLst>
            <pc:docMk/>
            <pc:sldMk cId="2033026073" sldId="285"/>
            <ac:spMk id="86" creationId="{B78FD84C-74B5-451D-8F0A-1E19EC3D9DAC}"/>
          </ac:spMkLst>
        </pc:spChg>
        <pc:graphicFrameChg chg="mod modGraphic">
          <ac:chgData name="Michał Pyclik" userId="6d1d9512d460d1ef" providerId="LiveId" clId="{E3894116-8E1A-4A32-8FDA-A9D8581D2A85}" dt="2021-02-22T15:09:54.416" v="1609" actId="14100"/>
          <ac:graphicFrameMkLst>
            <pc:docMk/>
            <pc:sldMk cId="2033026073" sldId="285"/>
            <ac:graphicFrameMk id="6" creationId="{F09277A2-25A7-43A4-80C6-D79664AEEEE5}"/>
          </ac:graphicFrameMkLst>
        </pc:graphicFrameChg>
        <pc:picChg chg="del">
          <ac:chgData name="Michał Pyclik" userId="6d1d9512d460d1ef" providerId="LiveId" clId="{E3894116-8E1A-4A32-8FDA-A9D8581D2A85}" dt="2021-02-22T15:09:40.769" v="1607" actId="478"/>
          <ac:picMkLst>
            <pc:docMk/>
            <pc:sldMk cId="2033026073" sldId="285"/>
            <ac:picMk id="1026" creationId="{D2D0497A-4017-469F-9399-7A79702C93B8}"/>
          </ac:picMkLst>
        </pc:picChg>
      </pc:sldChg>
      <pc:sldChg chg="addSp modSp mod">
        <pc:chgData name="Michał Pyclik" userId="6d1d9512d460d1ef" providerId="LiveId" clId="{E3894116-8E1A-4A32-8FDA-A9D8581D2A85}" dt="2021-02-22T15:09:36.266" v="1606" actId="20577"/>
        <pc:sldMkLst>
          <pc:docMk/>
          <pc:sldMk cId="2085891405" sldId="286"/>
        </pc:sldMkLst>
        <pc:spChg chg="add">
          <ac:chgData name="Michał Pyclik" userId="6d1d9512d460d1ef" providerId="LiveId" clId="{E3894116-8E1A-4A32-8FDA-A9D8581D2A85}" dt="2021-02-22T15:08:15.391" v="1480" actId="26606"/>
          <ac:spMkLst>
            <pc:docMk/>
            <pc:sldMk cId="2085891405" sldId="286"/>
            <ac:spMk id="11" creationId="{85016AEC-0320-4ED0-8ECB-FE11DDDFE17A}"/>
          </ac:spMkLst>
        </pc:spChg>
        <pc:spChg chg="add">
          <ac:chgData name="Michał Pyclik" userId="6d1d9512d460d1ef" providerId="LiveId" clId="{E3894116-8E1A-4A32-8FDA-A9D8581D2A85}" dt="2021-02-22T15:08:15.391" v="1480" actId="26606"/>
          <ac:spMkLst>
            <pc:docMk/>
            <pc:sldMk cId="2085891405" sldId="286"/>
            <ac:spMk id="13" creationId="{CCB2C00A-E659-4691-AFB4-28255172920B}"/>
          </ac:spMkLst>
        </pc:spChg>
        <pc:spChg chg="add">
          <ac:chgData name="Michał Pyclik" userId="6d1d9512d460d1ef" providerId="LiveId" clId="{E3894116-8E1A-4A32-8FDA-A9D8581D2A85}" dt="2021-02-22T15:08:15.391" v="1480" actId="26606"/>
          <ac:spMkLst>
            <pc:docMk/>
            <pc:sldMk cId="2085891405" sldId="286"/>
            <ac:spMk id="15" creationId="{B78FD84C-74B5-451D-8F0A-1E19EC3D9DAC}"/>
          </ac:spMkLst>
        </pc:spChg>
        <pc:graphicFrameChg chg="mod modGraphic">
          <ac:chgData name="Michał Pyclik" userId="6d1d9512d460d1ef" providerId="LiveId" clId="{E3894116-8E1A-4A32-8FDA-A9D8581D2A85}" dt="2021-02-22T15:09:36.266" v="1606" actId="20577"/>
          <ac:graphicFrameMkLst>
            <pc:docMk/>
            <pc:sldMk cId="2085891405" sldId="286"/>
            <ac:graphicFrameMk id="6" creationId="{F09277A2-25A7-43A4-80C6-D79664AEEEE5}"/>
          </ac:graphicFrameMkLst>
        </pc:graphicFrameChg>
      </pc:sldChg>
      <pc:sldChg chg="addSp delSp modSp mod setBg setClrOvrMap">
        <pc:chgData name="Michał Pyclik" userId="6d1d9512d460d1ef" providerId="LiveId" clId="{E3894116-8E1A-4A32-8FDA-A9D8581D2A85}" dt="2021-02-22T15:22:59.451" v="1895" actId="20577"/>
        <pc:sldMkLst>
          <pc:docMk/>
          <pc:sldMk cId="3819317856" sldId="287"/>
        </pc:sldMkLst>
        <pc:spChg chg="mod">
          <ac:chgData name="Michał Pyclik" userId="6d1d9512d460d1ef" providerId="LiveId" clId="{E3894116-8E1A-4A32-8FDA-A9D8581D2A85}" dt="2021-02-22T15:22:25.540" v="1888" actId="26606"/>
          <ac:spMkLst>
            <pc:docMk/>
            <pc:sldMk cId="3819317856" sldId="287"/>
            <ac:spMk id="2" creationId="{CAF01737-518B-4FF8-9E90-5C43C3F3688A}"/>
          </ac:spMkLst>
        </pc:spChg>
        <pc:spChg chg="mod ord">
          <ac:chgData name="Michał Pyclik" userId="6d1d9512d460d1ef" providerId="LiveId" clId="{E3894116-8E1A-4A32-8FDA-A9D8581D2A85}" dt="2021-02-22T15:22:59.451" v="1895" actId="20577"/>
          <ac:spMkLst>
            <pc:docMk/>
            <pc:sldMk cId="3819317856" sldId="287"/>
            <ac:spMk id="3" creationId="{1436EBC3-D4D5-4A89-9B48-F7A4500A65B7}"/>
          </ac:spMkLst>
        </pc:spChg>
        <pc:spChg chg="del">
          <ac:chgData name="Michał Pyclik" userId="6d1d9512d460d1ef" providerId="LiveId" clId="{E3894116-8E1A-4A32-8FDA-A9D8581D2A85}" dt="2021-02-22T15:22:25.540" v="1888" actId="26606"/>
          <ac:spMkLst>
            <pc:docMk/>
            <pc:sldMk cId="3819317856" sldId="287"/>
            <ac:spMk id="87" creationId="{201CC55D-ED54-4C5C-95E6-10947BD1103B}"/>
          </ac:spMkLst>
        </pc:spChg>
        <pc:spChg chg="del">
          <ac:chgData name="Michał Pyclik" userId="6d1d9512d460d1ef" providerId="LiveId" clId="{E3894116-8E1A-4A32-8FDA-A9D8581D2A85}" dt="2021-02-22T15:22:25.540" v="1888" actId="26606"/>
          <ac:spMkLst>
            <pc:docMk/>
            <pc:sldMk cId="3819317856" sldId="287"/>
            <ac:spMk id="93" creationId="{3873B707-463F-40B0-8227-E8CC6C67EB25}"/>
          </ac:spMkLst>
        </pc:spChg>
        <pc:spChg chg="del">
          <ac:chgData name="Michał Pyclik" userId="6d1d9512d460d1ef" providerId="LiveId" clId="{E3894116-8E1A-4A32-8FDA-A9D8581D2A85}" dt="2021-02-22T15:22:25.540" v="1888" actId="26606"/>
          <ac:spMkLst>
            <pc:docMk/>
            <pc:sldMk cId="3819317856" sldId="287"/>
            <ac:spMk id="95" creationId="{C13237C8-E62C-4F0D-A318-BD6FB6C2D138}"/>
          </ac:spMkLst>
        </pc:spChg>
        <pc:spChg chg="del">
          <ac:chgData name="Michał Pyclik" userId="6d1d9512d460d1ef" providerId="LiveId" clId="{E3894116-8E1A-4A32-8FDA-A9D8581D2A85}" dt="2021-02-22T15:22:25.540" v="1888" actId="26606"/>
          <ac:spMkLst>
            <pc:docMk/>
            <pc:sldMk cId="3819317856" sldId="287"/>
            <ac:spMk id="97" creationId="{19C9EAEA-39D0-4B0E-A0EB-51E7B26740B1}"/>
          </ac:spMkLst>
        </pc:spChg>
        <pc:spChg chg="add del">
          <ac:chgData name="Michał Pyclik" userId="6d1d9512d460d1ef" providerId="LiveId" clId="{E3894116-8E1A-4A32-8FDA-A9D8581D2A85}" dt="2021-02-22T15:22:48.753" v="1891" actId="26606"/>
          <ac:spMkLst>
            <pc:docMk/>
            <pc:sldMk cId="3819317856" sldId="287"/>
            <ac:spMk id="135" creationId="{357DD0D3-F869-46D0-944C-6EC60E19E351}"/>
          </ac:spMkLst>
        </pc:spChg>
        <pc:spChg chg="add">
          <ac:chgData name="Michał Pyclik" userId="6d1d9512d460d1ef" providerId="LiveId" clId="{E3894116-8E1A-4A32-8FDA-A9D8581D2A85}" dt="2021-02-22T15:22:48.753" v="1891" actId="26606"/>
          <ac:spMkLst>
            <pc:docMk/>
            <pc:sldMk cId="3819317856" sldId="287"/>
            <ac:spMk id="192" creationId="{357DD0D3-F869-46D0-944C-6EC60E19E351}"/>
          </ac:spMkLst>
        </pc:spChg>
        <pc:grpChg chg="del">
          <ac:chgData name="Michał Pyclik" userId="6d1d9512d460d1ef" providerId="LiveId" clId="{E3894116-8E1A-4A32-8FDA-A9D8581D2A85}" dt="2021-02-22T15:22:25.540" v="1888" actId="26606"/>
          <ac:grpSpMkLst>
            <pc:docMk/>
            <pc:sldMk cId="3819317856" sldId="287"/>
            <ac:grpSpMk id="89" creationId="{1DE889C7-FAD6-4397-98E2-05D503484459}"/>
          </ac:grpSpMkLst>
        </pc:grpChg>
        <pc:picChg chg="del">
          <ac:chgData name="Michał Pyclik" userId="6d1d9512d460d1ef" providerId="LiveId" clId="{E3894116-8E1A-4A32-8FDA-A9D8581D2A85}" dt="2021-02-22T15:21:15.992" v="1865" actId="478"/>
          <ac:picMkLst>
            <pc:docMk/>
            <pc:sldMk cId="3819317856" sldId="287"/>
            <ac:picMk id="5" creationId="{A852E134-252D-478B-A811-B63138D09678}"/>
          </ac:picMkLst>
        </pc:picChg>
        <pc:picChg chg="add del mod">
          <ac:chgData name="Michał Pyclik" userId="6d1d9512d460d1ef" providerId="LiveId" clId="{E3894116-8E1A-4A32-8FDA-A9D8581D2A85}" dt="2021-02-22T15:22:31.322" v="1889" actId="478"/>
          <ac:picMkLst>
            <pc:docMk/>
            <pc:sldMk cId="3819317856" sldId="287"/>
            <ac:picMk id="1026" creationId="{76DFF849-8152-4820-858D-ADFB6355D76B}"/>
          </ac:picMkLst>
        </pc:picChg>
        <pc:picChg chg="add mod">
          <ac:chgData name="Michał Pyclik" userId="6d1d9512d460d1ef" providerId="LiveId" clId="{E3894116-8E1A-4A32-8FDA-A9D8581D2A85}" dt="2021-02-22T15:22:48.753" v="1891" actId="26606"/>
          <ac:picMkLst>
            <pc:docMk/>
            <pc:sldMk cId="3819317856" sldId="287"/>
            <ac:picMk id="1028" creationId="{40198F06-D04D-41FF-A4F2-B417765BD415}"/>
          </ac:picMkLst>
        </pc:picChg>
      </pc:sldChg>
      <pc:sldChg chg="modSp mod">
        <pc:chgData name="Michał Pyclik" userId="6d1d9512d460d1ef" providerId="LiveId" clId="{E3894116-8E1A-4A32-8FDA-A9D8581D2A85}" dt="2021-02-22T15:31:15.691" v="1958" actId="20577"/>
        <pc:sldMkLst>
          <pc:docMk/>
          <pc:sldMk cId="1766253362" sldId="291"/>
        </pc:sldMkLst>
        <pc:spChg chg="mod">
          <ac:chgData name="Michał Pyclik" userId="6d1d9512d460d1ef" providerId="LiveId" clId="{E3894116-8E1A-4A32-8FDA-A9D8581D2A85}" dt="2021-02-22T15:31:15.691" v="1958" actId="20577"/>
          <ac:spMkLst>
            <pc:docMk/>
            <pc:sldMk cId="1766253362" sldId="291"/>
            <ac:spMk id="3" creationId="{1436EBC3-D4D5-4A89-9B48-F7A4500A65B7}"/>
          </ac:spMkLst>
        </pc:spChg>
      </pc:sldChg>
      <pc:sldChg chg="addSp delSp modSp mod">
        <pc:chgData name="Michał Pyclik" userId="6d1d9512d460d1ef" providerId="LiveId" clId="{E3894116-8E1A-4A32-8FDA-A9D8581D2A85}" dt="2021-02-22T15:02:22.381" v="872" actId="20577"/>
        <pc:sldMkLst>
          <pc:docMk/>
          <pc:sldMk cId="4253730854" sldId="293"/>
        </pc:sldMkLst>
        <pc:spChg chg="del">
          <ac:chgData name="Michał Pyclik" userId="6d1d9512d460d1ef" providerId="LiveId" clId="{E3894116-8E1A-4A32-8FDA-A9D8581D2A85}" dt="2021-02-22T15:01:08.551" v="687" actId="478"/>
          <ac:spMkLst>
            <pc:docMk/>
            <pc:sldMk cId="4253730854" sldId="293"/>
            <ac:spMk id="2" creationId="{5D3F5FEC-ED95-4A5D-85A1-B4CDC294F0B9}"/>
          </ac:spMkLst>
        </pc:spChg>
        <pc:spChg chg="mod ord">
          <ac:chgData name="Michał Pyclik" userId="6d1d9512d460d1ef" providerId="LiveId" clId="{E3894116-8E1A-4A32-8FDA-A9D8581D2A85}" dt="2021-02-22T15:02:22.381" v="872" actId="20577"/>
          <ac:spMkLst>
            <pc:docMk/>
            <pc:sldMk cId="4253730854" sldId="293"/>
            <ac:spMk id="3" creationId="{DB63770A-FD3D-4F81-816A-2DEB60991919}"/>
          </ac:spMkLst>
        </pc:spChg>
        <pc:spChg chg="add mod">
          <ac:chgData name="Michał Pyclik" userId="6d1d9512d460d1ef" providerId="LiveId" clId="{E3894116-8E1A-4A32-8FDA-A9D8581D2A85}" dt="2021-02-22T15:01:17.735" v="707" actId="20577"/>
          <ac:spMkLst>
            <pc:docMk/>
            <pc:sldMk cId="4253730854" sldId="293"/>
            <ac:spMk id="5" creationId="{E3120835-199C-4106-8FAF-5402545536CC}"/>
          </ac:spMkLst>
        </pc:spChg>
        <pc:spChg chg="del">
          <ac:chgData name="Michał Pyclik" userId="6d1d9512d460d1ef" providerId="LiveId" clId="{E3894116-8E1A-4A32-8FDA-A9D8581D2A85}" dt="2021-02-22T15:01:10.651" v="688" actId="26606"/>
          <ac:spMkLst>
            <pc:docMk/>
            <pc:sldMk cId="4253730854" sldId="293"/>
            <ac:spMk id="76" creationId="{907EF6B7-1338-4443-8C46-6A318D952DFD}"/>
          </ac:spMkLst>
        </pc:spChg>
        <pc:spChg chg="del">
          <ac:chgData name="Michał Pyclik" userId="6d1d9512d460d1ef" providerId="LiveId" clId="{E3894116-8E1A-4A32-8FDA-A9D8581D2A85}" dt="2021-02-22T15:01:10.651" v="688" actId="26606"/>
          <ac:spMkLst>
            <pc:docMk/>
            <pc:sldMk cId="4253730854" sldId="293"/>
            <ac:spMk id="78" creationId="{DAAE4CDD-124C-4DCF-9584-B6033B545DD5}"/>
          </ac:spMkLst>
        </pc:spChg>
        <pc:spChg chg="del">
          <ac:chgData name="Michał Pyclik" userId="6d1d9512d460d1ef" providerId="LiveId" clId="{E3894116-8E1A-4A32-8FDA-A9D8581D2A85}" dt="2021-02-22T15:01:10.651" v="688" actId="26606"/>
          <ac:spMkLst>
            <pc:docMk/>
            <pc:sldMk cId="4253730854" sldId="293"/>
            <ac:spMk id="80" creationId="{081E4A58-353D-44AE-B2FC-2A74E2E400F7}"/>
          </ac:spMkLst>
        </pc:spChg>
        <pc:spChg chg="add">
          <ac:chgData name="Michał Pyclik" userId="6d1d9512d460d1ef" providerId="LiveId" clId="{E3894116-8E1A-4A32-8FDA-A9D8581D2A85}" dt="2021-02-22T15:01:10.651" v="688" actId="26606"/>
          <ac:spMkLst>
            <pc:docMk/>
            <pc:sldMk cId="4253730854" sldId="293"/>
            <ac:spMk id="85" creationId="{D55CD764-972B-4CA5-A885-53E55C63E174}"/>
          </ac:spMkLst>
        </pc:spChg>
        <pc:spChg chg="add">
          <ac:chgData name="Michał Pyclik" userId="6d1d9512d460d1ef" providerId="LiveId" clId="{E3894116-8E1A-4A32-8FDA-A9D8581D2A85}" dt="2021-02-22T15:01:10.651" v="688" actId="26606"/>
          <ac:spMkLst>
            <pc:docMk/>
            <pc:sldMk cId="4253730854" sldId="293"/>
            <ac:spMk id="87" creationId="{34165AB3-7006-4430-BCE3-25476BE13322}"/>
          </ac:spMkLst>
        </pc:spChg>
        <pc:spChg chg="add">
          <ac:chgData name="Michał Pyclik" userId="6d1d9512d460d1ef" providerId="LiveId" clId="{E3894116-8E1A-4A32-8FDA-A9D8581D2A85}" dt="2021-02-22T15:01:10.651" v="688" actId="26606"/>
          <ac:spMkLst>
            <pc:docMk/>
            <pc:sldMk cId="4253730854" sldId="293"/>
            <ac:spMk id="111" creationId="{E3E51905-F374-4E1A-97CF-B741584B74D5}"/>
          </ac:spMkLst>
        </pc:spChg>
        <pc:grpChg chg="add">
          <ac:chgData name="Michał Pyclik" userId="6d1d9512d460d1ef" providerId="LiveId" clId="{E3894116-8E1A-4A32-8FDA-A9D8581D2A85}" dt="2021-02-22T15:01:10.651" v="688" actId="26606"/>
          <ac:grpSpMkLst>
            <pc:docMk/>
            <pc:sldMk cId="4253730854" sldId="293"/>
            <ac:grpSpMk id="89" creationId="{C57F67D8-2BFF-4661-AFAF-E2CE8B7DCE81}"/>
          </ac:grpSpMkLst>
        </pc:grpChg>
      </pc:sldChg>
      <pc:sldChg chg="del">
        <pc:chgData name="Michał Pyclik" userId="6d1d9512d460d1ef" providerId="LiveId" clId="{E3894116-8E1A-4A32-8FDA-A9D8581D2A85}" dt="2021-02-22T15:04:31.341" v="1277" actId="47"/>
        <pc:sldMkLst>
          <pc:docMk/>
          <pc:sldMk cId="4058098584" sldId="294"/>
        </pc:sldMkLst>
      </pc:sldChg>
      <pc:sldChg chg="addSp delSp modSp mod setBg setClrOvrMap">
        <pc:chgData name="Michał Pyclik" userId="6d1d9512d460d1ef" providerId="LiveId" clId="{E3894116-8E1A-4A32-8FDA-A9D8581D2A85}" dt="2021-02-22T15:20:41.572" v="1864" actId="403"/>
        <pc:sldMkLst>
          <pc:docMk/>
          <pc:sldMk cId="4209463065" sldId="295"/>
        </pc:sldMkLst>
        <pc:spChg chg="mod">
          <ac:chgData name="Michał Pyclik" userId="6d1d9512d460d1ef" providerId="LiveId" clId="{E3894116-8E1A-4A32-8FDA-A9D8581D2A85}" dt="2021-02-22T15:20:24.365" v="1856" actId="26606"/>
          <ac:spMkLst>
            <pc:docMk/>
            <pc:sldMk cId="4209463065" sldId="295"/>
            <ac:spMk id="2" creationId="{CAF01737-518B-4FF8-9E90-5C43C3F3688A}"/>
          </ac:spMkLst>
        </pc:spChg>
        <pc:spChg chg="mod">
          <ac:chgData name="Michał Pyclik" userId="6d1d9512d460d1ef" providerId="LiveId" clId="{E3894116-8E1A-4A32-8FDA-A9D8581D2A85}" dt="2021-02-22T15:20:41.572" v="1864" actId="403"/>
          <ac:spMkLst>
            <pc:docMk/>
            <pc:sldMk cId="4209463065" sldId="295"/>
            <ac:spMk id="3" creationId="{1436EBC3-D4D5-4A89-9B48-F7A4500A65B7}"/>
          </ac:spMkLst>
        </pc:spChg>
        <pc:spChg chg="del">
          <ac:chgData name="Michał Pyclik" userId="6d1d9512d460d1ef" providerId="LiveId" clId="{E3894116-8E1A-4A32-8FDA-A9D8581D2A85}" dt="2021-02-22T15:20:24.365" v="1856" actId="26606"/>
          <ac:spMkLst>
            <pc:docMk/>
            <pc:sldMk cId="4209463065" sldId="295"/>
            <ac:spMk id="80" creationId="{907EF6B7-1338-4443-8C46-6A318D952DFD}"/>
          </ac:spMkLst>
        </pc:spChg>
        <pc:spChg chg="del">
          <ac:chgData name="Michał Pyclik" userId="6d1d9512d460d1ef" providerId="LiveId" clId="{E3894116-8E1A-4A32-8FDA-A9D8581D2A85}" dt="2021-02-22T15:20:24.365" v="1856" actId="26606"/>
          <ac:spMkLst>
            <pc:docMk/>
            <pc:sldMk cId="4209463065" sldId="295"/>
            <ac:spMk id="82" creationId="{DAAE4CDD-124C-4DCF-9584-B6033B545DD5}"/>
          </ac:spMkLst>
        </pc:spChg>
        <pc:spChg chg="del">
          <ac:chgData name="Michał Pyclik" userId="6d1d9512d460d1ef" providerId="LiveId" clId="{E3894116-8E1A-4A32-8FDA-A9D8581D2A85}" dt="2021-02-22T15:20:24.365" v="1856" actId="26606"/>
          <ac:spMkLst>
            <pc:docMk/>
            <pc:sldMk cId="4209463065" sldId="295"/>
            <ac:spMk id="84" creationId="{081E4A58-353D-44AE-B2FC-2A74E2E400F7}"/>
          </ac:spMkLst>
        </pc:spChg>
        <pc:spChg chg="add">
          <ac:chgData name="Michał Pyclik" userId="6d1d9512d460d1ef" providerId="LiveId" clId="{E3894116-8E1A-4A32-8FDA-A9D8581D2A85}" dt="2021-02-22T15:20:24.365" v="1856" actId="26606"/>
          <ac:spMkLst>
            <pc:docMk/>
            <pc:sldMk cId="4209463065" sldId="295"/>
            <ac:spMk id="89" creationId="{EA67B5B4-3A24-436E-B663-1B2EBFF8A0CD}"/>
          </ac:spMkLst>
        </pc:spChg>
        <pc:spChg chg="add">
          <ac:chgData name="Michał Pyclik" userId="6d1d9512d460d1ef" providerId="LiveId" clId="{E3894116-8E1A-4A32-8FDA-A9D8581D2A85}" dt="2021-02-22T15:20:24.365" v="1856" actId="26606"/>
          <ac:spMkLst>
            <pc:docMk/>
            <pc:sldMk cId="4209463065" sldId="295"/>
            <ac:spMk id="91" creationId="{987FDF89-C993-41F4-A1B8-DBAFF16008A9}"/>
          </ac:spMkLst>
        </pc:spChg>
        <pc:spChg chg="add">
          <ac:chgData name="Michał Pyclik" userId="6d1d9512d460d1ef" providerId="LiveId" clId="{E3894116-8E1A-4A32-8FDA-A9D8581D2A85}" dt="2021-02-22T15:20:24.365" v="1856" actId="26606"/>
          <ac:spMkLst>
            <pc:docMk/>
            <pc:sldMk cId="4209463065" sldId="295"/>
            <ac:spMk id="93" creationId="{64E585EA-75FD-4025-8270-F66A58A15CDA}"/>
          </ac:spMkLst>
        </pc:spChg>
      </pc:sldChg>
      <pc:sldChg chg="del">
        <pc:chgData name="Michał Pyclik" userId="6d1d9512d460d1ef" providerId="LiveId" clId="{E3894116-8E1A-4A32-8FDA-A9D8581D2A85}" dt="2021-02-22T15:16:23.892" v="1612" actId="47"/>
        <pc:sldMkLst>
          <pc:docMk/>
          <pc:sldMk cId="2565220308" sldId="296"/>
        </pc:sldMkLst>
      </pc:sldChg>
      <pc:sldChg chg="del">
        <pc:chgData name="Michał Pyclik" userId="6d1d9512d460d1ef" providerId="LiveId" clId="{E3894116-8E1A-4A32-8FDA-A9D8581D2A85}" dt="2021-02-22T15:16:23.892" v="1612" actId="47"/>
        <pc:sldMkLst>
          <pc:docMk/>
          <pc:sldMk cId="1602171805" sldId="297"/>
        </pc:sldMkLst>
      </pc:sldChg>
      <pc:sldChg chg="del">
        <pc:chgData name="Michał Pyclik" userId="6d1d9512d460d1ef" providerId="LiveId" clId="{E3894116-8E1A-4A32-8FDA-A9D8581D2A85}" dt="2021-02-22T15:16:23.892" v="1612" actId="47"/>
        <pc:sldMkLst>
          <pc:docMk/>
          <pc:sldMk cId="3483228310" sldId="298"/>
        </pc:sldMkLst>
      </pc:sldChg>
      <pc:sldChg chg="modSp add mod">
        <pc:chgData name="Michał Pyclik" userId="6d1d9512d460d1ef" providerId="LiveId" clId="{E3894116-8E1A-4A32-8FDA-A9D8581D2A85}" dt="2021-02-22T14:59:05.621" v="318" actId="12"/>
        <pc:sldMkLst>
          <pc:docMk/>
          <pc:sldMk cId="2322139948" sldId="299"/>
        </pc:sldMkLst>
        <pc:spChg chg="mod">
          <ac:chgData name="Michał Pyclik" userId="6d1d9512d460d1ef" providerId="LiveId" clId="{E3894116-8E1A-4A32-8FDA-A9D8581D2A85}" dt="2021-02-22T14:59:05.621" v="318" actId="12"/>
          <ac:spMkLst>
            <pc:docMk/>
            <pc:sldMk cId="2322139948" sldId="299"/>
            <ac:spMk id="3" creationId="{4B5461AA-E8EA-417D-BE93-092285967559}"/>
          </ac:spMkLst>
        </pc:spChg>
      </pc:sldChg>
      <pc:sldChg chg="modSp add mod">
        <pc:chgData name="Michał Pyclik" userId="6d1d9512d460d1ef" providerId="LiveId" clId="{E3894116-8E1A-4A32-8FDA-A9D8581D2A85}" dt="2021-02-22T15:04:27.086" v="1276" actId="20577"/>
        <pc:sldMkLst>
          <pc:docMk/>
          <pc:sldMk cId="955082639" sldId="300"/>
        </pc:sldMkLst>
        <pc:spChg chg="mod">
          <ac:chgData name="Michał Pyclik" userId="6d1d9512d460d1ef" providerId="LiveId" clId="{E3894116-8E1A-4A32-8FDA-A9D8581D2A85}" dt="2021-02-22T15:04:27.086" v="1276" actId="20577"/>
          <ac:spMkLst>
            <pc:docMk/>
            <pc:sldMk cId="955082639" sldId="300"/>
            <ac:spMk id="3" creationId="{DB63770A-FD3D-4F81-816A-2DEB60991919}"/>
          </ac:spMkLst>
        </pc:spChg>
      </pc:sldChg>
      <pc:sldChg chg="addSp delSp modSp add mod setBg setClrOvrMap delDesignElem">
        <pc:chgData name="Michał Pyclik" userId="6d1d9512d460d1ef" providerId="LiveId" clId="{E3894116-8E1A-4A32-8FDA-A9D8581D2A85}" dt="2021-02-22T15:24:20.799" v="1906" actId="26606"/>
        <pc:sldMkLst>
          <pc:docMk/>
          <pc:sldMk cId="4003962120" sldId="301"/>
        </pc:sldMkLst>
        <pc:spChg chg="mod">
          <ac:chgData name="Michał Pyclik" userId="6d1d9512d460d1ef" providerId="LiveId" clId="{E3894116-8E1A-4A32-8FDA-A9D8581D2A85}" dt="2021-02-22T15:24:20.799" v="1906" actId="26606"/>
          <ac:spMkLst>
            <pc:docMk/>
            <pc:sldMk cId="4003962120" sldId="301"/>
            <ac:spMk id="2" creationId="{CAF01737-518B-4FF8-9E90-5C43C3F3688A}"/>
          </ac:spMkLst>
        </pc:spChg>
        <pc:spChg chg="mod ord">
          <ac:chgData name="Michał Pyclik" userId="6d1d9512d460d1ef" providerId="LiveId" clId="{E3894116-8E1A-4A32-8FDA-A9D8581D2A85}" dt="2021-02-22T15:24:20.799" v="1906" actId="26606"/>
          <ac:spMkLst>
            <pc:docMk/>
            <pc:sldMk cId="4003962120" sldId="301"/>
            <ac:spMk id="3" creationId="{1436EBC3-D4D5-4A89-9B48-F7A4500A65B7}"/>
          </ac:spMkLst>
        </pc:spChg>
        <pc:spChg chg="add">
          <ac:chgData name="Michał Pyclik" userId="6d1d9512d460d1ef" providerId="LiveId" clId="{E3894116-8E1A-4A32-8FDA-A9D8581D2A85}" dt="2021-02-22T15:24:20.799" v="1906" actId="26606"/>
          <ac:spMkLst>
            <pc:docMk/>
            <pc:sldMk cId="4003962120" sldId="301"/>
            <ac:spMk id="71" creationId="{9B76D444-2756-434F-AE61-96D69830C13E}"/>
          </ac:spMkLst>
        </pc:spChg>
        <pc:spChg chg="del">
          <ac:chgData name="Michał Pyclik" userId="6d1d9512d460d1ef" providerId="LiveId" clId="{E3894116-8E1A-4A32-8FDA-A9D8581D2A85}" dt="2021-02-22T15:23:17.493" v="1897"/>
          <ac:spMkLst>
            <pc:docMk/>
            <pc:sldMk cId="4003962120" sldId="301"/>
            <ac:spMk id="192" creationId="{357DD0D3-F869-46D0-944C-6EC60E19E351}"/>
          </ac:spMkLst>
        </pc:spChg>
        <pc:picChg chg="del">
          <ac:chgData name="Michał Pyclik" userId="6d1d9512d460d1ef" providerId="LiveId" clId="{E3894116-8E1A-4A32-8FDA-A9D8581D2A85}" dt="2021-02-22T15:23:54.876" v="1904" actId="478"/>
          <ac:picMkLst>
            <pc:docMk/>
            <pc:sldMk cId="4003962120" sldId="301"/>
            <ac:picMk id="1028" creationId="{40198F06-D04D-41FF-A4F2-B417765BD415}"/>
          </ac:picMkLst>
        </pc:picChg>
        <pc:picChg chg="add mod">
          <ac:chgData name="Michał Pyclik" userId="6d1d9512d460d1ef" providerId="LiveId" clId="{E3894116-8E1A-4A32-8FDA-A9D8581D2A85}" dt="2021-02-22T15:24:20.799" v="1906" actId="26606"/>
          <ac:picMkLst>
            <pc:docMk/>
            <pc:sldMk cId="4003962120" sldId="301"/>
            <ac:picMk id="2050" creationId="{8778D4FE-D500-4279-BDF5-528EAD3E9983}"/>
          </ac:picMkLst>
        </pc:picChg>
        <pc:cxnChg chg="add">
          <ac:chgData name="Michał Pyclik" userId="6d1d9512d460d1ef" providerId="LiveId" clId="{E3894116-8E1A-4A32-8FDA-A9D8581D2A85}" dt="2021-02-22T15:24:20.799" v="1906" actId="26606"/>
          <ac:cxnSpMkLst>
            <pc:docMk/>
            <pc:sldMk cId="4003962120" sldId="301"/>
            <ac:cxnSpMk id="73" creationId="{CF8F36E2-BBE5-43FE-822F-AD8CAE08C071}"/>
          </ac:cxnSpMkLst>
        </pc:cxnChg>
      </pc:sldChg>
      <pc:sldChg chg="addSp delSp modSp add mod">
        <pc:chgData name="Michał Pyclik" userId="6d1d9512d460d1ef" providerId="LiveId" clId="{E3894116-8E1A-4A32-8FDA-A9D8581D2A85}" dt="2021-02-22T15:25:44.188" v="1913" actId="26606"/>
        <pc:sldMkLst>
          <pc:docMk/>
          <pc:sldMk cId="1880554700" sldId="302"/>
        </pc:sldMkLst>
        <pc:spChg chg="mod">
          <ac:chgData name="Michał Pyclik" userId="6d1d9512d460d1ef" providerId="LiveId" clId="{E3894116-8E1A-4A32-8FDA-A9D8581D2A85}" dt="2021-02-22T15:25:44.188" v="1913" actId="26606"/>
          <ac:spMkLst>
            <pc:docMk/>
            <pc:sldMk cId="1880554700" sldId="302"/>
            <ac:spMk id="2" creationId="{CAF01737-518B-4FF8-9E90-5C43C3F3688A}"/>
          </ac:spMkLst>
        </pc:spChg>
        <pc:spChg chg="mod ord">
          <ac:chgData name="Michał Pyclik" userId="6d1d9512d460d1ef" providerId="LiveId" clId="{E3894116-8E1A-4A32-8FDA-A9D8581D2A85}" dt="2021-02-22T15:25:44.188" v="1913" actId="26606"/>
          <ac:spMkLst>
            <pc:docMk/>
            <pc:sldMk cId="1880554700" sldId="302"/>
            <ac:spMk id="3" creationId="{1436EBC3-D4D5-4A89-9B48-F7A4500A65B7}"/>
          </ac:spMkLst>
        </pc:spChg>
        <pc:spChg chg="del">
          <ac:chgData name="Michał Pyclik" userId="6d1d9512d460d1ef" providerId="LiveId" clId="{E3894116-8E1A-4A32-8FDA-A9D8581D2A85}" dt="2021-02-22T15:25:44.188" v="1913" actId="26606"/>
          <ac:spMkLst>
            <pc:docMk/>
            <pc:sldMk cId="1880554700" sldId="302"/>
            <ac:spMk id="71" creationId="{9B76D444-2756-434F-AE61-96D69830C13E}"/>
          </ac:spMkLst>
        </pc:spChg>
        <pc:spChg chg="add">
          <ac:chgData name="Michał Pyclik" userId="6d1d9512d460d1ef" providerId="LiveId" clId="{E3894116-8E1A-4A32-8FDA-A9D8581D2A85}" dt="2021-02-22T15:25:44.188" v="1913" actId="26606"/>
          <ac:spMkLst>
            <pc:docMk/>
            <pc:sldMk cId="1880554700" sldId="302"/>
            <ac:spMk id="135" creationId="{9B76D444-2756-434F-AE61-96D69830C13E}"/>
          </ac:spMkLst>
        </pc:spChg>
        <pc:picChg chg="del">
          <ac:chgData name="Michał Pyclik" userId="6d1d9512d460d1ef" providerId="LiveId" clId="{E3894116-8E1A-4A32-8FDA-A9D8581D2A85}" dt="2021-02-22T15:25:41.108" v="1911" actId="478"/>
          <ac:picMkLst>
            <pc:docMk/>
            <pc:sldMk cId="1880554700" sldId="302"/>
            <ac:picMk id="2050" creationId="{8778D4FE-D500-4279-BDF5-528EAD3E9983}"/>
          </ac:picMkLst>
        </pc:picChg>
        <pc:picChg chg="add mod">
          <ac:chgData name="Michał Pyclik" userId="6d1d9512d460d1ef" providerId="LiveId" clId="{E3894116-8E1A-4A32-8FDA-A9D8581D2A85}" dt="2021-02-22T15:25:44.188" v="1913" actId="26606"/>
          <ac:picMkLst>
            <pc:docMk/>
            <pc:sldMk cId="1880554700" sldId="302"/>
            <ac:picMk id="3074" creationId="{36AA01CE-8D6D-419F-B35C-43034B006D6E}"/>
          </ac:picMkLst>
        </pc:picChg>
        <pc:cxnChg chg="del">
          <ac:chgData name="Michał Pyclik" userId="6d1d9512d460d1ef" providerId="LiveId" clId="{E3894116-8E1A-4A32-8FDA-A9D8581D2A85}" dt="2021-02-22T15:25:44.188" v="1913" actId="26606"/>
          <ac:cxnSpMkLst>
            <pc:docMk/>
            <pc:sldMk cId="1880554700" sldId="302"/>
            <ac:cxnSpMk id="73" creationId="{CF8F36E2-BBE5-43FE-822F-AD8CAE08C071}"/>
          </ac:cxnSpMkLst>
        </pc:cxnChg>
        <pc:cxnChg chg="add">
          <ac:chgData name="Michał Pyclik" userId="6d1d9512d460d1ef" providerId="LiveId" clId="{E3894116-8E1A-4A32-8FDA-A9D8581D2A85}" dt="2021-02-22T15:25:44.188" v="1913" actId="26606"/>
          <ac:cxnSpMkLst>
            <pc:docMk/>
            <pc:sldMk cId="1880554700" sldId="302"/>
            <ac:cxnSpMk id="137" creationId="{CF8F36E2-BBE5-43FE-822F-AD8CAE08C071}"/>
          </ac:cxnSpMkLst>
        </pc:cxnChg>
      </pc:sldChg>
      <pc:sldChg chg="addSp delSp modSp add mod">
        <pc:chgData name="Michał Pyclik" userId="6d1d9512d460d1ef" providerId="LiveId" clId="{E3894116-8E1A-4A32-8FDA-A9D8581D2A85}" dt="2021-02-22T15:26:37.511" v="1921" actId="26606"/>
        <pc:sldMkLst>
          <pc:docMk/>
          <pc:sldMk cId="3432387136" sldId="303"/>
        </pc:sldMkLst>
        <pc:spChg chg="mod">
          <ac:chgData name="Michał Pyclik" userId="6d1d9512d460d1ef" providerId="LiveId" clId="{E3894116-8E1A-4A32-8FDA-A9D8581D2A85}" dt="2021-02-22T15:26:01.843" v="1915"/>
          <ac:spMkLst>
            <pc:docMk/>
            <pc:sldMk cId="3432387136" sldId="303"/>
            <ac:spMk id="2" creationId="{CAF01737-518B-4FF8-9E90-5C43C3F3688A}"/>
          </ac:spMkLst>
        </pc:spChg>
        <pc:spChg chg="mod ord">
          <ac:chgData name="Michał Pyclik" userId="6d1d9512d460d1ef" providerId="LiveId" clId="{E3894116-8E1A-4A32-8FDA-A9D8581D2A85}" dt="2021-02-22T15:26:37.511" v="1921" actId="26606"/>
          <ac:spMkLst>
            <pc:docMk/>
            <pc:sldMk cId="3432387136" sldId="303"/>
            <ac:spMk id="3" creationId="{1436EBC3-D4D5-4A89-9B48-F7A4500A65B7}"/>
          </ac:spMkLst>
        </pc:spChg>
        <pc:spChg chg="add">
          <ac:chgData name="Michał Pyclik" userId="6d1d9512d460d1ef" providerId="LiveId" clId="{E3894116-8E1A-4A32-8FDA-A9D8581D2A85}" dt="2021-02-22T15:26:37.511" v="1921" actId="26606"/>
          <ac:spMkLst>
            <pc:docMk/>
            <pc:sldMk cId="3432387136" sldId="303"/>
            <ac:spMk id="73" creationId="{9B76D444-2756-434F-AE61-96D69830C13E}"/>
          </ac:spMkLst>
        </pc:spChg>
        <pc:spChg chg="del">
          <ac:chgData name="Michał Pyclik" userId="6d1d9512d460d1ef" providerId="LiveId" clId="{E3894116-8E1A-4A32-8FDA-A9D8581D2A85}" dt="2021-02-22T15:26:37.511" v="1921" actId="26606"/>
          <ac:spMkLst>
            <pc:docMk/>
            <pc:sldMk cId="3432387136" sldId="303"/>
            <ac:spMk id="135" creationId="{9B76D444-2756-434F-AE61-96D69830C13E}"/>
          </ac:spMkLst>
        </pc:spChg>
        <pc:picChg chg="del">
          <ac:chgData name="Michał Pyclik" userId="6d1d9512d460d1ef" providerId="LiveId" clId="{E3894116-8E1A-4A32-8FDA-A9D8581D2A85}" dt="2021-02-22T15:26:32.627" v="1919" actId="478"/>
          <ac:picMkLst>
            <pc:docMk/>
            <pc:sldMk cId="3432387136" sldId="303"/>
            <ac:picMk id="3074" creationId="{36AA01CE-8D6D-419F-B35C-43034B006D6E}"/>
          </ac:picMkLst>
        </pc:picChg>
        <pc:picChg chg="add mod">
          <ac:chgData name="Michał Pyclik" userId="6d1d9512d460d1ef" providerId="LiveId" clId="{E3894116-8E1A-4A32-8FDA-A9D8581D2A85}" dt="2021-02-22T15:26:37.511" v="1921" actId="26606"/>
          <ac:picMkLst>
            <pc:docMk/>
            <pc:sldMk cId="3432387136" sldId="303"/>
            <ac:picMk id="4098" creationId="{DACA980B-B23B-4032-97E9-69CA04D87DFD}"/>
          </ac:picMkLst>
        </pc:picChg>
        <pc:cxnChg chg="add">
          <ac:chgData name="Michał Pyclik" userId="6d1d9512d460d1ef" providerId="LiveId" clId="{E3894116-8E1A-4A32-8FDA-A9D8581D2A85}" dt="2021-02-22T15:26:37.511" v="1921" actId="26606"/>
          <ac:cxnSpMkLst>
            <pc:docMk/>
            <pc:sldMk cId="3432387136" sldId="303"/>
            <ac:cxnSpMk id="75" creationId="{CF8F36E2-BBE5-43FE-822F-AD8CAE08C071}"/>
          </ac:cxnSpMkLst>
        </pc:cxnChg>
        <pc:cxnChg chg="del">
          <ac:chgData name="Michał Pyclik" userId="6d1d9512d460d1ef" providerId="LiveId" clId="{E3894116-8E1A-4A32-8FDA-A9D8581D2A85}" dt="2021-02-22T15:26:37.511" v="1921" actId="26606"/>
          <ac:cxnSpMkLst>
            <pc:docMk/>
            <pc:sldMk cId="3432387136" sldId="303"/>
            <ac:cxnSpMk id="137" creationId="{CF8F36E2-BBE5-43FE-822F-AD8CAE08C071}"/>
          </ac:cxnSpMkLst>
        </pc:cxnChg>
      </pc:sldChg>
      <pc:sldChg chg="addSp delSp modSp add mod">
        <pc:chgData name="Michał Pyclik" userId="6d1d9512d460d1ef" providerId="LiveId" clId="{E3894116-8E1A-4A32-8FDA-A9D8581D2A85}" dt="2021-02-22T15:27:52.148" v="1930" actId="26606"/>
        <pc:sldMkLst>
          <pc:docMk/>
          <pc:sldMk cId="3060252300" sldId="304"/>
        </pc:sldMkLst>
        <pc:spChg chg="mod">
          <ac:chgData name="Michał Pyclik" userId="6d1d9512d460d1ef" providerId="LiveId" clId="{E3894116-8E1A-4A32-8FDA-A9D8581D2A85}" dt="2021-02-22T15:27:52.148" v="1930" actId="26606"/>
          <ac:spMkLst>
            <pc:docMk/>
            <pc:sldMk cId="3060252300" sldId="304"/>
            <ac:spMk id="2" creationId="{CAF01737-518B-4FF8-9E90-5C43C3F3688A}"/>
          </ac:spMkLst>
        </pc:spChg>
        <pc:spChg chg="mod ord">
          <ac:chgData name="Michał Pyclik" userId="6d1d9512d460d1ef" providerId="LiveId" clId="{E3894116-8E1A-4A32-8FDA-A9D8581D2A85}" dt="2021-02-22T15:27:52.148" v="1930" actId="26606"/>
          <ac:spMkLst>
            <pc:docMk/>
            <pc:sldMk cId="3060252300" sldId="304"/>
            <ac:spMk id="3" creationId="{1436EBC3-D4D5-4A89-9B48-F7A4500A65B7}"/>
          </ac:spMkLst>
        </pc:spChg>
        <pc:spChg chg="del">
          <ac:chgData name="Michał Pyclik" userId="6d1d9512d460d1ef" providerId="LiveId" clId="{E3894116-8E1A-4A32-8FDA-A9D8581D2A85}" dt="2021-02-22T15:27:52.148" v="1930" actId="26606"/>
          <ac:spMkLst>
            <pc:docMk/>
            <pc:sldMk cId="3060252300" sldId="304"/>
            <ac:spMk id="135" creationId="{9B76D444-2756-434F-AE61-96D69830C13E}"/>
          </ac:spMkLst>
        </pc:spChg>
        <pc:spChg chg="add">
          <ac:chgData name="Michał Pyclik" userId="6d1d9512d460d1ef" providerId="LiveId" clId="{E3894116-8E1A-4A32-8FDA-A9D8581D2A85}" dt="2021-02-22T15:27:52.148" v="1930" actId="26606"/>
          <ac:spMkLst>
            <pc:docMk/>
            <pc:sldMk cId="3060252300" sldId="304"/>
            <ac:spMk id="192" creationId="{9B76D444-2756-434F-AE61-96D69830C13E}"/>
          </ac:spMkLst>
        </pc:spChg>
        <pc:picChg chg="del">
          <ac:chgData name="Michał Pyclik" userId="6d1d9512d460d1ef" providerId="LiveId" clId="{E3894116-8E1A-4A32-8FDA-A9D8581D2A85}" dt="2021-02-22T15:27:47.060" v="1928" actId="478"/>
          <ac:picMkLst>
            <pc:docMk/>
            <pc:sldMk cId="3060252300" sldId="304"/>
            <ac:picMk id="3074" creationId="{36AA01CE-8D6D-419F-B35C-43034B006D6E}"/>
          </ac:picMkLst>
        </pc:picChg>
        <pc:picChg chg="add mod">
          <ac:chgData name="Michał Pyclik" userId="6d1d9512d460d1ef" providerId="LiveId" clId="{E3894116-8E1A-4A32-8FDA-A9D8581D2A85}" dt="2021-02-22T15:27:52.148" v="1930" actId="26606"/>
          <ac:picMkLst>
            <pc:docMk/>
            <pc:sldMk cId="3060252300" sldId="304"/>
            <ac:picMk id="5122" creationId="{7630BB3F-9424-4A82-A0DA-0B9B9B2A6BE7}"/>
          </ac:picMkLst>
        </pc:picChg>
        <pc:cxnChg chg="del">
          <ac:chgData name="Michał Pyclik" userId="6d1d9512d460d1ef" providerId="LiveId" clId="{E3894116-8E1A-4A32-8FDA-A9D8581D2A85}" dt="2021-02-22T15:27:52.148" v="1930" actId="26606"/>
          <ac:cxnSpMkLst>
            <pc:docMk/>
            <pc:sldMk cId="3060252300" sldId="304"/>
            <ac:cxnSpMk id="137" creationId="{CF8F36E2-BBE5-43FE-822F-AD8CAE08C071}"/>
          </ac:cxnSpMkLst>
        </pc:cxnChg>
        <pc:cxnChg chg="add">
          <ac:chgData name="Michał Pyclik" userId="6d1d9512d460d1ef" providerId="LiveId" clId="{E3894116-8E1A-4A32-8FDA-A9D8581D2A85}" dt="2021-02-22T15:27:52.148" v="1930" actId="26606"/>
          <ac:cxnSpMkLst>
            <pc:docMk/>
            <pc:sldMk cId="3060252300" sldId="304"/>
            <ac:cxnSpMk id="193" creationId="{CF8F36E2-BBE5-43FE-822F-AD8CAE08C071}"/>
          </ac:cxnSpMkLst>
        </pc:cxnChg>
      </pc:sldChg>
      <pc:sldChg chg="addSp delSp modSp add mod">
        <pc:chgData name="Michał Pyclik" userId="6d1d9512d460d1ef" providerId="LiveId" clId="{E3894116-8E1A-4A32-8FDA-A9D8581D2A85}" dt="2021-02-22T15:29:16.812" v="1940" actId="1076"/>
        <pc:sldMkLst>
          <pc:docMk/>
          <pc:sldMk cId="4251997184" sldId="305"/>
        </pc:sldMkLst>
        <pc:spChg chg="mod">
          <ac:chgData name="Michał Pyclik" userId="6d1d9512d460d1ef" providerId="LiveId" clId="{E3894116-8E1A-4A32-8FDA-A9D8581D2A85}" dt="2021-02-22T15:28:54.420" v="1935" actId="26606"/>
          <ac:spMkLst>
            <pc:docMk/>
            <pc:sldMk cId="4251997184" sldId="305"/>
            <ac:spMk id="2" creationId="{CAF01737-518B-4FF8-9E90-5C43C3F3688A}"/>
          </ac:spMkLst>
        </pc:spChg>
        <pc:spChg chg="mod ord">
          <ac:chgData name="Michał Pyclik" userId="6d1d9512d460d1ef" providerId="LiveId" clId="{E3894116-8E1A-4A32-8FDA-A9D8581D2A85}" dt="2021-02-22T15:29:07.206" v="1938" actId="26606"/>
          <ac:spMkLst>
            <pc:docMk/>
            <pc:sldMk cId="4251997184" sldId="305"/>
            <ac:spMk id="3" creationId="{1436EBC3-D4D5-4A89-9B48-F7A4500A65B7}"/>
          </ac:spMkLst>
        </pc:spChg>
        <pc:spChg chg="del">
          <ac:chgData name="Michał Pyclik" userId="6d1d9512d460d1ef" providerId="LiveId" clId="{E3894116-8E1A-4A32-8FDA-A9D8581D2A85}" dt="2021-02-22T15:28:54.420" v="1935" actId="26606"/>
          <ac:spMkLst>
            <pc:docMk/>
            <pc:sldMk cId="4251997184" sldId="305"/>
            <ac:spMk id="135" creationId="{9B76D444-2756-434F-AE61-96D69830C13E}"/>
          </ac:spMkLst>
        </pc:spChg>
        <pc:spChg chg="add del">
          <ac:chgData name="Michał Pyclik" userId="6d1d9512d460d1ef" providerId="LiveId" clId="{E3894116-8E1A-4A32-8FDA-A9D8581D2A85}" dt="2021-02-22T15:29:07.206" v="1938" actId="26606"/>
          <ac:spMkLst>
            <pc:docMk/>
            <pc:sldMk cId="4251997184" sldId="305"/>
            <ac:spMk id="192" creationId="{9B76D444-2756-434F-AE61-96D69830C13E}"/>
          </ac:spMkLst>
        </pc:spChg>
        <pc:spChg chg="add">
          <ac:chgData name="Michał Pyclik" userId="6d1d9512d460d1ef" providerId="LiveId" clId="{E3894116-8E1A-4A32-8FDA-A9D8581D2A85}" dt="2021-02-22T15:29:07.206" v="1938" actId="26606"/>
          <ac:spMkLst>
            <pc:docMk/>
            <pc:sldMk cId="4251997184" sldId="305"/>
            <ac:spMk id="6150" creationId="{9B76D444-2756-434F-AE61-96D69830C13E}"/>
          </ac:spMkLst>
        </pc:spChg>
        <pc:picChg chg="del">
          <ac:chgData name="Michał Pyclik" userId="6d1d9512d460d1ef" providerId="LiveId" clId="{E3894116-8E1A-4A32-8FDA-A9D8581D2A85}" dt="2021-02-22T15:28:18.012" v="1933" actId="478"/>
          <ac:picMkLst>
            <pc:docMk/>
            <pc:sldMk cId="4251997184" sldId="305"/>
            <ac:picMk id="3074" creationId="{36AA01CE-8D6D-419F-B35C-43034B006D6E}"/>
          </ac:picMkLst>
        </pc:picChg>
        <pc:picChg chg="add del mod">
          <ac:chgData name="Michał Pyclik" userId="6d1d9512d460d1ef" providerId="LiveId" clId="{E3894116-8E1A-4A32-8FDA-A9D8581D2A85}" dt="2021-02-22T15:29:02.992" v="1936" actId="478"/>
          <ac:picMkLst>
            <pc:docMk/>
            <pc:sldMk cId="4251997184" sldId="305"/>
            <ac:picMk id="6146" creationId="{EB6FA150-85FF-486C-86B1-C29500DC8152}"/>
          </ac:picMkLst>
        </pc:picChg>
        <pc:picChg chg="add mod">
          <ac:chgData name="Michał Pyclik" userId="6d1d9512d460d1ef" providerId="LiveId" clId="{E3894116-8E1A-4A32-8FDA-A9D8581D2A85}" dt="2021-02-22T15:29:16.812" v="1940" actId="1076"/>
          <ac:picMkLst>
            <pc:docMk/>
            <pc:sldMk cId="4251997184" sldId="305"/>
            <ac:picMk id="6148" creationId="{E17E5200-82E4-4851-8539-7DD893DCA561}"/>
          </ac:picMkLst>
        </pc:picChg>
        <pc:cxnChg chg="del">
          <ac:chgData name="Michał Pyclik" userId="6d1d9512d460d1ef" providerId="LiveId" clId="{E3894116-8E1A-4A32-8FDA-A9D8581D2A85}" dt="2021-02-22T15:28:54.420" v="1935" actId="26606"/>
          <ac:cxnSpMkLst>
            <pc:docMk/>
            <pc:sldMk cId="4251997184" sldId="305"/>
            <ac:cxnSpMk id="137" creationId="{CF8F36E2-BBE5-43FE-822F-AD8CAE08C071}"/>
          </ac:cxnSpMkLst>
        </pc:cxnChg>
        <pc:cxnChg chg="add">
          <ac:chgData name="Michał Pyclik" userId="6d1d9512d460d1ef" providerId="LiveId" clId="{E3894116-8E1A-4A32-8FDA-A9D8581D2A85}" dt="2021-02-22T15:29:07.206" v="1938" actId="26606"/>
          <ac:cxnSpMkLst>
            <pc:docMk/>
            <pc:sldMk cId="4251997184" sldId="305"/>
            <ac:cxnSpMk id="139" creationId="{CF8F36E2-BBE5-43FE-822F-AD8CAE08C071}"/>
          </ac:cxnSpMkLst>
        </pc:cxnChg>
        <pc:cxnChg chg="add del">
          <ac:chgData name="Michał Pyclik" userId="6d1d9512d460d1ef" providerId="LiveId" clId="{E3894116-8E1A-4A32-8FDA-A9D8581D2A85}" dt="2021-02-22T15:29:07.206" v="1938" actId="26606"/>
          <ac:cxnSpMkLst>
            <pc:docMk/>
            <pc:sldMk cId="4251997184" sldId="305"/>
            <ac:cxnSpMk id="193" creationId="{CF8F36E2-BBE5-43FE-822F-AD8CAE08C071}"/>
          </ac:cxnSpMkLst>
        </pc:cxnChg>
      </pc:sldChg>
    </pc:docChg>
  </pc:docChgLst>
  <pc:docChgLst>
    <pc:chgData name="Michał Pyclik" userId="6d1d9512d460d1ef" providerId="LiveId" clId="{128D5A93-B68A-4A68-9067-C560DE050EBB}"/>
    <pc:docChg chg="undo custSel addSld delSld modSld sldOrd">
      <pc:chgData name="Michał Pyclik" userId="6d1d9512d460d1ef" providerId="LiveId" clId="{128D5A93-B68A-4A68-9067-C560DE050EBB}" dt="2021-02-22T11:17:56.801" v="1727" actId="20577"/>
      <pc:docMkLst>
        <pc:docMk/>
      </pc:docMkLst>
      <pc:sldChg chg="modSp mod">
        <pc:chgData name="Michał Pyclik" userId="6d1d9512d460d1ef" providerId="LiveId" clId="{128D5A93-B68A-4A68-9067-C560DE050EBB}" dt="2021-02-22T10:33:32.708" v="48" actId="20577"/>
        <pc:sldMkLst>
          <pc:docMk/>
          <pc:sldMk cId="3636598438" sldId="256"/>
        </pc:sldMkLst>
        <pc:spChg chg="mod">
          <ac:chgData name="Michał Pyclik" userId="6d1d9512d460d1ef" providerId="LiveId" clId="{128D5A93-B68A-4A68-9067-C560DE050EBB}" dt="2021-02-22T10:33:22.095" v="22" actId="20577"/>
          <ac:spMkLst>
            <pc:docMk/>
            <pc:sldMk cId="3636598438" sldId="256"/>
            <ac:spMk id="2" creationId="{E6E15E51-D699-4036-83A0-C7F2BEC206C4}"/>
          </ac:spMkLst>
        </pc:spChg>
        <pc:spChg chg="mod">
          <ac:chgData name="Michał Pyclik" userId="6d1d9512d460d1ef" providerId="LiveId" clId="{128D5A93-B68A-4A68-9067-C560DE050EBB}" dt="2021-02-22T10:33:32.708" v="48" actId="20577"/>
          <ac:spMkLst>
            <pc:docMk/>
            <pc:sldMk cId="3636598438" sldId="256"/>
            <ac:spMk id="3" creationId="{1B0AAE20-9690-4C6C-ABCD-E34A9E132EE0}"/>
          </ac:spMkLst>
        </pc:spChg>
      </pc:sldChg>
      <pc:sldChg chg="modSp mod">
        <pc:chgData name="Michał Pyclik" userId="6d1d9512d460d1ef" providerId="LiveId" clId="{128D5A93-B68A-4A68-9067-C560DE050EBB}" dt="2021-02-22T10:43:00.094" v="335" actId="20577"/>
        <pc:sldMkLst>
          <pc:docMk/>
          <pc:sldMk cId="1166270135" sldId="257"/>
        </pc:sldMkLst>
        <pc:spChg chg="mod">
          <ac:chgData name="Michał Pyclik" userId="6d1d9512d460d1ef" providerId="LiveId" clId="{128D5A93-B68A-4A68-9067-C560DE050EBB}" dt="2021-02-22T10:43:00.094" v="335" actId="20577"/>
          <ac:spMkLst>
            <pc:docMk/>
            <pc:sldMk cId="1166270135" sldId="257"/>
            <ac:spMk id="3" creationId="{DB63770A-FD3D-4F81-816A-2DEB60991919}"/>
          </ac:spMkLst>
        </pc:spChg>
      </pc:sldChg>
      <pc:sldChg chg="modSp">
        <pc:chgData name="Michał Pyclik" userId="6d1d9512d460d1ef" providerId="LiveId" clId="{128D5A93-B68A-4A68-9067-C560DE050EBB}" dt="2021-02-22T10:43:48.680" v="336" actId="12100"/>
        <pc:sldMkLst>
          <pc:docMk/>
          <pc:sldMk cId="2773020274" sldId="261"/>
        </pc:sldMkLst>
        <pc:graphicFrameChg chg="mod">
          <ac:chgData name="Michał Pyclik" userId="6d1d9512d460d1ef" providerId="LiveId" clId="{128D5A93-B68A-4A68-9067-C560DE050EBB}" dt="2021-02-22T10:43:48.680" v="336" actId="12100"/>
          <ac:graphicFrameMkLst>
            <pc:docMk/>
            <pc:sldMk cId="2773020274" sldId="261"/>
            <ac:graphicFrameMk id="29" creationId="{EC5F377D-9E4C-41A4-B95E-873CCE600BD8}"/>
          </ac:graphicFrameMkLst>
        </pc:graphicFrameChg>
      </pc:sldChg>
      <pc:sldChg chg="modSp mod">
        <pc:chgData name="Michał Pyclik" userId="6d1d9512d460d1ef" providerId="LiveId" clId="{128D5A93-B68A-4A68-9067-C560DE050EBB}" dt="2021-02-22T10:45:33.353" v="529" actId="20577"/>
        <pc:sldMkLst>
          <pc:docMk/>
          <pc:sldMk cId="3529883448" sldId="262"/>
        </pc:sldMkLst>
        <pc:spChg chg="mod">
          <ac:chgData name="Michał Pyclik" userId="6d1d9512d460d1ef" providerId="LiveId" clId="{128D5A93-B68A-4A68-9067-C560DE050EBB}" dt="2021-02-22T10:45:33.353" v="529" actId="20577"/>
          <ac:spMkLst>
            <pc:docMk/>
            <pc:sldMk cId="3529883448" sldId="262"/>
            <ac:spMk id="3" creationId="{DB63770A-FD3D-4F81-816A-2DEB60991919}"/>
          </ac:spMkLst>
        </pc:spChg>
      </pc:sldChg>
      <pc:sldChg chg="addSp delSp modSp mod setBg">
        <pc:chgData name="Michał Pyclik" userId="6d1d9512d460d1ef" providerId="LiveId" clId="{128D5A93-B68A-4A68-9067-C560DE050EBB}" dt="2021-02-22T11:02:52.235" v="1458" actId="26606"/>
        <pc:sldMkLst>
          <pc:docMk/>
          <pc:sldMk cId="317403593" sldId="267"/>
        </pc:sldMkLst>
        <pc:spChg chg="mod">
          <ac:chgData name="Michał Pyclik" userId="6d1d9512d460d1ef" providerId="LiveId" clId="{128D5A93-B68A-4A68-9067-C560DE050EBB}" dt="2021-02-22T11:02:52.235" v="1458" actId="26606"/>
          <ac:spMkLst>
            <pc:docMk/>
            <pc:sldMk cId="317403593" sldId="267"/>
            <ac:spMk id="2" creationId="{CAF01737-518B-4FF8-9E90-5C43C3F3688A}"/>
          </ac:spMkLst>
        </pc:spChg>
        <pc:spChg chg="add">
          <ac:chgData name="Michał Pyclik" userId="6d1d9512d460d1ef" providerId="LiveId" clId="{128D5A93-B68A-4A68-9067-C560DE050EBB}" dt="2021-02-22T11:02:52.235" v="1458" actId="26606"/>
          <ac:spMkLst>
            <pc:docMk/>
            <pc:sldMk cId="317403593" sldId="267"/>
            <ac:spMk id="12" creationId="{7F57BEA8-497D-4AA8-8A18-BDCD696B25FE}"/>
          </ac:spMkLst>
        </pc:spChg>
        <pc:graphicFrameChg chg="del">
          <ac:chgData name="Michał Pyclik" userId="6d1d9512d460d1ef" providerId="LiveId" clId="{128D5A93-B68A-4A68-9067-C560DE050EBB}" dt="2021-02-22T11:02:40.799" v="1456" actId="21"/>
          <ac:graphicFrameMkLst>
            <pc:docMk/>
            <pc:sldMk cId="317403593" sldId="267"/>
            <ac:graphicFrameMk id="4" creationId="{2DAC36D0-22D1-4339-A80C-E12B8AC26343}"/>
          </ac:graphicFrameMkLst>
        </pc:graphicFrameChg>
        <pc:graphicFrameChg chg="add mod modGraphic">
          <ac:chgData name="Michał Pyclik" userId="6d1d9512d460d1ef" providerId="LiveId" clId="{128D5A93-B68A-4A68-9067-C560DE050EBB}" dt="2021-02-22T11:02:52.235" v="1458" actId="26606"/>
          <ac:graphicFrameMkLst>
            <pc:docMk/>
            <pc:sldMk cId="317403593" sldId="267"/>
            <ac:graphicFrameMk id="5" creationId="{8A6F1CB6-2FB1-4CBA-B352-B14F3061A2C1}"/>
          </ac:graphicFrameMkLst>
        </pc:graphicFrameChg>
        <pc:cxnChg chg="add">
          <ac:chgData name="Michał Pyclik" userId="6d1d9512d460d1ef" providerId="LiveId" clId="{128D5A93-B68A-4A68-9067-C560DE050EBB}" dt="2021-02-22T11:02:52.235" v="1458" actId="26606"/>
          <ac:cxnSpMkLst>
            <pc:docMk/>
            <pc:sldMk cId="317403593" sldId="267"/>
            <ac:cxnSpMk id="10" creationId="{D2E961F1-4A28-4A5F-BBD4-6E400E5E6C75}"/>
          </ac:cxnSpMkLst>
        </pc:cxnChg>
        <pc:cxnChg chg="add">
          <ac:chgData name="Michał Pyclik" userId="6d1d9512d460d1ef" providerId="LiveId" clId="{128D5A93-B68A-4A68-9067-C560DE050EBB}" dt="2021-02-22T11:02:52.235" v="1458" actId="26606"/>
          <ac:cxnSpMkLst>
            <pc:docMk/>
            <pc:sldMk cId="317403593" sldId="267"/>
            <ac:cxnSpMk id="14" creationId="{A82415D3-DDE5-4D63-8CB3-23A5EC581B27}"/>
          </ac:cxnSpMkLst>
        </pc:cxnChg>
        <pc:cxnChg chg="add">
          <ac:chgData name="Michał Pyclik" userId="6d1d9512d460d1ef" providerId="LiveId" clId="{128D5A93-B68A-4A68-9067-C560DE050EBB}" dt="2021-02-22T11:02:52.235" v="1458" actId="26606"/>
          <ac:cxnSpMkLst>
            <pc:docMk/>
            <pc:sldMk cId="317403593" sldId="267"/>
            <ac:cxnSpMk id="16" creationId="{AD7193FB-6AE6-4B3B-8F89-56B55DD63B4D}"/>
          </ac:cxnSpMkLst>
        </pc:cxnChg>
      </pc:sldChg>
      <pc:sldChg chg="addSp delSp modSp mod setBg">
        <pc:chgData name="Michał Pyclik" userId="6d1d9512d460d1ef" providerId="LiveId" clId="{128D5A93-B68A-4A68-9067-C560DE050EBB}" dt="2021-02-22T11:03:22.504" v="1462" actId="122"/>
        <pc:sldMkLst>
          <pc:docMk/>
          <pc:sldMk cId="7603465" sldId="268"/>
        </pc:sldMkLst>
        <pc:spChg chg="mod">
          <ac:chgData name="Michał Pyclik" userId="6d1d9512d460d1ef" providerId="LiveId" clId="{128D5A93-B68A-4A68-9067-C560DE050EBB}" dt="2021-02-22T11:03:18.181" v="1461" actId="26606"/>
          <ac:spMkLst>
            <pc:docMk/>
            <pc:sldMk cId="7603465" sldId="268"/>
            <ac:spMk id="2" creationId="{CAF01737-518B-4FF8-9E90-5C43C3F3688A}"/>
          </ac:spMkLst>
        </pc:spChg>
        <pc:spChg chg="add">
          <ac:chgData name="Michał Pyclik" userId="6d1d9512d460d1ef" providerId="LiveId" clId="{128D5A93-B68A-4A68-9067-C560DE050EBB}" dt="2021-02-22T11:03:18.181" v="1461" actId="26606"/>
          <ac:spMkLst>
            <pc:docMk/>
            <pc:sldMk cId="7603465" sldId="268"/>
            <ac:spMk id="11" creationId="{7F57BEA8-497D-4AA8-8A18-BDCD696B25FE}"/>
          </ac:spMkLst>
        </pc:spChg>
        <pc:graphicFrameChg chg="add mod modGraphic">
          <ac:chgData name="Michał Pyclik" userId="6d1d9512d460d1ef" providerId="LiveId" clId="{128D5A93-B68A-4A68-9067-C560DE050EBB}" dt="2021-02-22T11:03:22.504" v="1462" actId="122"/>
          <ac:graphicFrameMkLst>
            <pc:docMk/>
            <pc:sldMk cId="7603465" sldId="268"/>
            <ac:graphicFrameMk id="4" creationId="{05BC411B-2B75-473C-A4E3-3C4816133222}"/>
          </ac:graphicFrameMkLst>
        </pc:graphicFrameChg>
        <pc:graphicFrameChg chg="del">
          <ac:chgData name="Michał Pyclik" userId="6d1d9512d460d1ef" providerId="LiveId" clId="{128D5A93-B68A-4A68-9067-C560DE050EBB}" dt="2021-02-22T11:03:05.078" v="1459" actId="478"/>
          <ac:graphicFrameMkLst>
            <pc:docMk/>
            <pc:sldMk cId="7603465" sldId="268"/>
            <ac:graphicFrameMk id="5" creationId="{74A04B68-57E9-4FCE-B704-596A0C78503A}"/>
          </ac:graphicFrameMkLst>
        </pc:graphicFrameChg>
        <pc:cxnChg chg="add">
          <ac:chgData name="Michał Pyclik" userId="6d1d9512d460d1ef" providerId="LiveId" clId="{128D5A93-B68A-4A68-9067-C560DE050EBB}" dt="2021-02-22T11:03:18.181" v="1461" actId="26606"/>
          <ac:cxnSpMkLst>
            <pc:docMk/>
            <pc:sldMk cId="7603465" sldId="268"/>
            <ac:cxnSpMk id="9" creationId="{D2E961F1-4A28-4A5F-BBD4-6E400E5E6C75}"/>
          </ac:cxnSpMkLst>
        </pc:cxnChg>
        <pc:cxnChg chg="add">
          <ac:chgData name="Michał Pyclik" userId="6d1d9512d460d1ef" providerId="LiveId" clId="{128D5A93-B68A-4A68-9067-C560DE050EBB}" dt="2021-02-22T11:03:18.181" v="1461" actId="26606"/>
          <ac:cxnSpMkLst>
            <pc:docMk/>
            <pc:sldMk cId="7603465" sldId="268"/>
            <ac:cxnSpMk id="13" creationId="{A82415D3-DDE5-4D63-8CB3-23A5EC581B27}"/>
          </ac:cxnSpMkLst>
        </pc:cxnChg>
        <pc:cxnChg chg="add">
          <ac:chgData name="Michał Pyclik" userId="6d1d9512d460d1ef" providerId="LiveId" clId="{128D5A93-B68A-4A68-9067-C560DE050EBB}" dt="2021-02-22T11:03:18.181" v="1461" actId="26606"/>
          <ac:cxnSpMkLst>
            <pc:docMk/>
            <pc:sldMk cId="7603465" sldId="268"/>
            <ac:cxnSpMk id="15" creationId="{AD7193FB-6AE6-4B3B-8F89-56B55DD63B4D}"/>
          </ac:cxnSpMkLst>
        </pc:cxnChg>
      </pc:sldChg>
      <pc:sldChg chg="modSp mod">
        <pc:chgData name="Michał Pyclik" userId="6d1d9512d460d1ef" providerId="LiveId" clId="{128D5A93-B68A-4A68-9067-C560DE050EBB}" dt="2021-02-22T11:03:48.879" v="1525" actId="20577"/>
        <pc:sldMkLst>
          <pc:docMk/>
          <pc:sldMk cId="163805568" sldId="269"/>
        </pc:sldMkLst>
        <pc:spChg chg="mod">
          <ac:chgData name="Michał Pyclik" userId="6d1d9512d460d1ef" providerId="LiveId" clId="{128D5A93-B68A-4A68-9067-C560DE050EBB}" dt="2021-02-22T11:03:48.879" v="1525" actId="20577"/>
          <ac:spMkLst>
            <pc:docMk/>
            <pc:sldMk cId="163805568" sldId="269"/>
            <ac:spMk id="3" creationId="{1436EBC3-D4D5-4A89-9B48-F7A4500A65B7}"/>
          </ac:spMkLst>
        </pc:spChg>
      </pc:sldChg>
      <pc:sldChg chg="modSp">
        <pc:chgData name="Michał Pyclik" userId="6d1d9512d460d1ef" providerId="LiveId" clId="{128D5A93-B68A-4A68-9067-C560DE050EBB}" dt="2021-02-22T11:01:25.777" v="1454" actId="12269"/>
        <pc:sldMkLst>
          <pc:docMk/>
          <pc:sldMk cId="3786083237" sldId="283"/>
        </pc:sldMkLst>
        <pc:graphicFrameChg chg="mod">
          <ac:chgData name="Michał Pyclik" userId="6d1d9512d460d1ef" providerId="LiveId" clId="{128D5A93-B68A-4A68-9067-C560DE050EBB}" dt="2021-02-22T11:01:25.777" v="1454" actId="12269"/>
          <ac:graphicFrameMkLst>
            <pc:docMk/>
            <pc:sldMk cId="3786083237" sldId="283"/>
            <ac:graphicFrameMk id="2" creationId="{9D30251B-198A-448C-B0CE-2DAE16F92312}"/>
          </ac:graphicFrameMkLst>
        </pc:graphicFrameChg>
      </pc:sldChg>
      <pc:sldChg chg="modSp">
        <pc:chgData name="Michał Pyclik" userId="6d1d9512d460d1ef" providerId="LiveId" clId="{128D5A93-B68A-4A68-9067-C560DE050EBB}" dt="2021-02-22T11:00:20.224" v="1447"/>
        <pc:sldMkLst>
          <pc:docMk/>
          <pc:sldMk cId="39300856" sldId="284"/>
        </pc:sldMkLst>
        <pc:graphicFrameChg chg="mod">
          <ac:chgData name="Michał Pyclik" userId="6d1d9512d460d1ef" providerId="LiveId" clId="{128D5A93-B68A-4A68-9067-C560DE050EBB}" dt="2021-02-22T11:00:20.224" v="1447"/>
          <ac:graphicFrameMkLst>
            <pc:docMk/>
            <pc:sldMk cId="39300856" sldId="284"/>
            <ac:graphicFrameMk id="6" creationId="{F09277A2-25A7-43A4-80C6-D79664AEEEE5}"/>
          </ac:graphicFrameMkLst>
        </pc:graphicFrameChg>
      </pc:sldChg>
      <pc:sldChg chg="addSp delSp modSp mod">
        <pc:chgData name="Michał Pyclik" userId="6d1d9512d460d1ef" providerId="LiveId" clId="{128D5A93-B68A-4A68-9067-C560DE050EBB}" dt="2021-02-22T10:59:35.631" v="1446" actId="732"/>
        <pc:sldMkLst>
          <pc:docMk/>
          <pc:sldMk cId="2033026073" sldId="285"/>
        </pc:sldMkLst>
        <pc:spChg chg="add">
          <ac:chgData name="Michał Pyclik" userId="6d1d9512d460d1ef" providerId="LiveId" clId="{128D5A93-B68A-4A68-9067-C560DE050EBB}" dt="2021-02-22T10:59:14.163" v="1443" actId="26606"/>
          <ac:spMkLst>
            <pc:docMk/>
            <pc:sldMk cId="2033026073" sldId="285"/>
            <ac:spMk id="71" creationId="{8FC9BE17-9A7B-462D-AE50-3D8777387304}"/>
          </ac:spMkLst>
        </pc:spChg>
        <pc:spChg chg="add">
          <ac:chgData name="Michał Pyclik" userId="6d1d9512d460d1ef" providerId="LiveId" clId="{128D5A93-B68A-4A68-9067-C560DE050EBB}" dt="2021-02-22T10:59:14.163" v="1443" actId="26606"/>
          <ac:spMkLst>
            <pc:docMk/>
            <pc:sldMk cId="2033026073" sldId="285"/>
            <ac:spMk id="73" creationId="{3EBE8569-6AEC-4B8C-8D53-2DE337CDBA65}"/>
          </ac:spMkLst>
        </pc:spChg>
        <pc:spChg chg="add">
          <ac:chgData name="Michał Pyclik" userId="6d1d9512d460d1ef" providerId="LiveId" clId="{128D5A93-B68A-4A68-9067-C560DE050EBB}" dt="2021-02-22T10:59:14.163" v="1443" actId="26606"/>
          <ac:spMkLst>
            <pc:docMk/>
            <pc:sldMk cId="2033026073" sldId="285"/>
            <ac:spMk id="75" creationId="{55D4142C-5077-457F-A6AD-3FECFDB39685}"/>
          </ac:spMkLst>
        </pc:spChg>
        <pc:spChg chg="add">
          <ac:chgData name="Michał Pyclik" userId="6d1d9512d460d1ef" providerId="LiveId" clId="{128D5A93-B68A-4A68-9067-C560DE050EBB}" dt="2021-02-22T10:59:14.163" v="1443" actId="26606"/>
          <ac:spMkLst>
            <pc:docMk/>
            <pc:sldMk cId="2033026073" sldId="285"/>
            <ac:spMk id="77" creationId="{7A5F0580-5EE9-419F-96EE-B6529EF6E7D0}"/>
          </ac:spMkLst>
        </pc:spChg>
        <pc:graphicFrameChg chg="mod ord modGraphic">
          <ac:chgData name="Michał Pyclik" userId="6d1d9512d460d1ef" providerId="LiveId" clId="{128D5A93-B68A-4A68-9067-C560DE050EBB}" dt="2021-02-22T10:59:18.493" v="1444" actId="14100"/>
          <ac:graphicFrameMkLst>
            <pc:docMk/>
            <pc:sldMk cId="2033026073" sldId="285"/>
            <ac:graphicFrameMk id="6" creationId="{F09277A2-25A7-43A4-80C6-D79664AEEEE5}"/>
          </ac:graphicFrameMkLst>
        </pc:graphicFrameChg>
        <pc:picChg chg="del">
          <ac:chgData name="Michał Pyclik" userId="6d1d9512d460d1ef" providerId="LiveId" clId="{128D5A93-B68A-4A68-9067-C560DE050EBB}" dt="2021-02-22T10:59:14.163" v="1443" actId="26606"/>
          <ac:picMkLst>
            <pc:docMk/>
            <pc:sldMk cId="2033026073" sldId="285"/>
            <ac:picMk id="12" creationId="{54DDEBDD-D8BD-41A6-8A0D-B00E3768B0F9}"/>
          </ac:picMkLst>
        </pc:picChg>
        <pc:picChg chg="add mod">
          <ac:chgData name="Michał Pyclik" userId="6d1d9512d460d1ef" providerId="LiveId" clId="{128D5A93-B68A-4A68-9067-C560DE050EBB}" dt="2021-02-22T10:59:35.631" v="1446" actId="732"/>
          <ac:picMkLst>
            <pc:docMk/>
            <pc:sldMk cId="2033026073" sldId="285"/>
            <ac:picMk id="1026" creationId="{D2D0497A-4017-469F-9399-7A79702C93B8}"/>
          </ac:picMkLst>
        </pc:picChg>
      </pc:sldChg>
      <pc:sldChg chg="modSp">
        <pc:chgData name="Michał Pyclik" userId="6d1d9512d460d1ef" providerId="LiveId" clId="{128D5A93-B68A-4A68-9067-C560DE050EBB}" dt="2021-02-22T11:00:26.144" v="1449"/>
        <pc:sldMkLst>
          <pc:docMk/>
          <pc:sldMk cId="2085891405" sldId="286"/>
        </pc:sldMkLst>
        <pc:graphicFrameChg chg="mod">
          <ac:chgData name="Michał Pyclik" userId="6d1d9512d460d1ef" providerId="LiveId" clId="{128D5A93-B68A-4A68-9067-C560DE050EBB}" dt="2021-02-22T11:00:26.144" v="1449"/>
          <ac:graphicFrameMkLst>
            <pc:docMk/>
            <pc:sldMk cId="2085891405" sldId="286"/>
            <ac:graphicFrameMk id="6" creationId="{F09277A2-25A7-43A4-80C6-D79664AEEEE5}"/>
          </ac:graphicFrameMkLst>
        </pc:graphicFrameChg>
      </pc:sldChg>
      <pc:sldChg chg="addSp delSp modSp mod">
        <pc:chgData name="Michał Pyclik" userId="6d1d9512d460d1ef" providerId="LiveId" clId="{128D5A93-B68A-4A68-9067-C560DE050EBB}" dt="2021-02-22T11:07:51.838" v="1597" actId="20577"/>
        <pc:sldMkLst>
          <pc:docMk/>
          <pc:sldMk cId="3819317856" sldId="287"/>
        </pc:sldMkLst>
        <pc:spChg chg="mod">
          <ac:chgData name="Michał Pyclik" userId="6d1d9512d460d1ef" providerId="LiveId" clId="{128D5A93-B68A-4A68-9067-C560DE050EBB}" dt="2021-02-22T11:07:51.838" v="1597" actId="20577"/>
          <ac:spMkLst>
            <pc:docMk/>
            <pc:sldMk cId="3819317856" sldId="287"/>
            <ac:spMk id="2" creationId="{CAF01737-518B-4FF8-9E90-5C43C3F3688A}"/>
          </ac:spMkLst>
        </pc:spChg>
        <pc:spChg chg="mod">
          <ac:chgData name="Michał Pyclik" userId="6d1d9512d460d1ef" providerId="LiveId" clId="{128D5A93-B68A-4A68-9067-C560DE050EBB}" dt="2021-02-22T11:07:41.866" v="1589" actId="108"/>
          <ac:spMkLst>
            <pc:docMk/>
            <pc:sldMk cId="3819317856" sldId="287"/>
            <ac:spMk id="3" creationId="{1436EBC3-D4D5-4A89-9B48-F7A4500A65B7}"/>
          </ac:spMkLst>
        </pc:spChg>
        <pc:spChg chg="del">
          <ac:chgData name="Michał Pyclik" userId="6d1d9512d460d1ef" providerId="LiveId" clId="{128D5A93-B68A-4A68-9067-C560DE050EBB}" dt="2021-02-22T11:07:36.360" v="1588" actId="26606"/>
          <ac:spMkLst>
            <pc:docMk/>
            <pc:sldMk cId="3819317856" sldId="287"/>
            <ac:spMk id="80" creationId="{100EDD19-6802-4EC3-95CE-CFFAB042CFD6}"/>
          </ac:spMkLst>
        </pc:spChg>
        <pc:spChg chg="del">
          <ac:chgData name="Michał Pyclik" userId="6d1d9512d460d1ef" providerId="LiveId" clId="{128D5A93-B68A-4A68-9067-C560DE050EBB}" dt="2021-02-22T11:07:36.360" v="1588" actId="26606"/>
          <ac:spMkLst>
            <pc:docMk/>
            <pc:sldMk cId="3819317856" sldId="287"/>
            <ac:spMk id="82" creationId="{DB17E863-922E-4C26-BD64-E8FD41D28661}"/>
          </ac:spMkLst>
        </pc:spChg>
        <pc:spChg chg="add">
          <ac:chgData name="Michał Pyclik" userId="6d1d9512d460d1ef" providerId="LiveId" clId="{128D5A93-B68A-4A68-9067-C560DE050EBB}" dt="2021-02-22T11:07:36.360" v="1588" actId="26606"/>
          <ac:spMkLst>
            <pc:docMk/>
            <pc:sldMk cId="3819317856" sldId="287"/>
            <ac:spMk id="87" creationId="{201CC55D-ED54-4C5C-95E6-10947BD1103B}"/>
          </ac:spMkLst>
        </pc:spChg>
        <pc:spChg chg="add">
          <ac:chgData name="Michał Pyclik" userId="6d1d9512d460d1ef" providerId="LiveId" clId="{128D5A93-B68A-4A68-9067-C560DE050EBB}" dt="2021-02-22T11:07:36.360" v="1588" actId="26606"/>
          <ac:spMkLst>
            <pc:docMk/>
            <pc:sldMk cId="3819317856" sldId="287"/>
            <ac:spMk id="93" creationId="{3873B707-463F-40B0-8227-E8CC6C67EB25}"/>
          </ac:spMkLst>
        </pc:spChg>
        <pc:spChg chg="add">
          <ac:chgData name="Michał Pyclik" userId="6d1d9512d460d1ef" providerId="LiveId" clId="{128D5A93-B68A-4A68-9067-C560DE050EBB}" dt="2021-02-22T11:07:36.360" v="1588" actId="26606"/>
          <ac:spMkLst>
            <pc:docMk/>
            <pc:sldMk cId="3819317856" sldId="287"/>
            <ac:spMk id="95" creationId="{C13237C8-E62C-4F0D-A318-BD6FB6C2D138}"/>
          </ac:spMkLst>
        </pc:spChg>
        <pc:spChg chg="add">
          <ac:chgData name="Michał Pyclik" userId="6d1d9512d460d1ef" providerId="LiveId" clId="{128D5A93-B68A-4A68-9067-C560DE050EBB}" dt="2021-02-22T11:07:36.360" v="1588" actId="26606"/>
          <ac:spMkLst>
            <pc:docMk/>
            <pc:sldMk cId="3819317856" sldId="287"/>
            <ac:spMk id="97" creationId="{19C9EAEA-39D0-4B0E-A0EB-51E7B26740B1}"/>
          </ac:spMkLst>
        </pc:spChg>
        <pc:grpChg chg="add">
          <ac:chgData name="Michał Pyclik" userId="6d1d9512d460d1ef" providerId="LiveId" clId="{128D5A93-B68A-4A68-9067-C560DE050EBB}" dt="2021-02-22T11:07:36.360" v="1588" actId="26606"/>
          <ac:grpSpMkLst>
            <pc:docMk/>
            <pc:sldMk cId="3819317856" sldId="287"/>
            <ac:grpSpMk id="89" creationId="{1DE889C7-FAD6-4397-98E2-05D503484459}"/>
          </ac:grpSpMkLst>
        </pc:grpChg>
        <pc:picChg chg="add mod">
          <ac:chgData name="Michał Pyclik" userId="6d1d9512d460d1ef" providerId="LiveId" clId="{128D5A93-B68A-4A68-9067-C560DE050EBB}" dt="2021-02-22T11:07:43.274" v="1590" actId="27614"/>
          <ac:picMkLst>
            <pc:docMk/>
            <pc:sldMk cId="3819317856" sldId="287"/>
            <ac:picMk id="5" creationId="{A852E134-252D-478B-A811-B63138D09678}"/>
          </ac:picMkLst>
        </pc:picChg>
      </pc:sldChg>
      <pc:sldChg chg="modSp mod">
        <pc:chgData name="Michał Pyclik" userId="6d1d9512d460d1ef" providerId="LiveId" clId="{128D5A93-B68A-4A68-9067-C560DE050EBB}" dt="2021-02-22T11:17:56.801" v="1727" actId="20577"/>
        <pc:sldMkLst>
          <pc:docMk/>
          <pc:sldMk cId="1766253362" sldId="291"/>
        </pc:sldMkLst>
        <pc:spChg chg="mod">
          <ac:chgData name="Michał Pyclik" userId="6d1d9512d460d1ef" providerId="LiveId" clId="{128D5A93-B68A-4A68-9067-C560DE050EBB}" dt="2021-02-22T11:17:56.801" v="1727" actId="20577"/>
          <ac:spMkLst>
            <pc:docMk/>
            <pc:sldMk cId="1766253362" sldId="291"/>
            <ac:spMk id="3" creationId="{1436EBC3-D4D5-4A89-9B48-F7A4500A65B7}"/>
          </ac:spMkLst>
        </pc:spChg>
      </pc:sldChg>
      <pc:sldChg chg="modSp del mod">
        <pc:chgData name="Michał Pyclik" userId="6d1d9512d460d1ef" providerId="LiveId" clId="{128D5A93-B68A-4A68-9067-C560DE050EBB}" dt="2021-02-22T11:04:15.679" v="1529" actId="47"/>
        <pc:sldMkLst>
          <pc:docMk/>
          <pc:sldMk cId="1791077467" sldId="292"/>
        </pc:sldMkLst>
        <pc:spChg chg="mod">
          <ac:chgData name="Michał Pyclik" userId="6d1d9512d460d1ef" providerId="LiveId" clId="{128D5A93-B68A-4A68-9067-C560DE050EBB}" dt="2021-02-22T11:04:07.638" v="1527" actId="21"/>
          <ac:spMkLst>
            <pc:docMk/>
            <pc:sldMk cId="1791077467" sldId="292"/>
            <ac:spMk id="3" creationId="{1436EBC3-D4D5-4A89-9B48-F7A4500A65B7}"/>
          </ac:spMkLst>
        </pc:spChg>
      </pc:sldChg>
      <pc:sldChg chg="modSp mod">
        <pc:chgData name="Michał Pyclik" userId="6d1d9512d460d1ef" providerId="LiveId" clId="{128D5A93-B68A-4A68-9067-C560DE050EBB}" dt="2021-02-22T10:48:03.105" v="883" actId="12"/>
        <pc:sldMkLst>
          <pc:docMk/>
          <pc:sldMk cId="4253730854" sldId="293"/>
        </pc:sldMkLst>
        <pc:spChg chg="mod">
          <ac:chgData name="Michał Pyclik" userId="6d1d9512d460d1ef" providerId="LiveId" clId="{128D5A93-B68A-4A68-9067-C560DE050EBB}" dt="2021-02-22T10:48:03.105" v="883" actId="12"/>
          <ac:spMkLst>
            <pc:docMk/>
            <pc:sldMk cId="4253730854" sldId="293"/>
            <ac:spMk id="3" creationId="{DB63770A-FD3D-4F81-816A-2DEB60991919}"/>
          </ac:spMkLst>
        </pc:spChg>
      </pc:sldChg>
      <pc:sldChg chg="modSp mod">
        <pc:chgData name="Michał Pyclik" userId="6d1d9512d460d1ef" providerId="LiveId" clId="{128D5A93-B68A-4A68-9067-C560DE050EBB}" dt="2021-02-22T10:51:24.181" v="1086" actId="5793"/>
        <pc:sldMkLst>
          <pc:docMk/>
          <pc:sldMk cId="4058098584" sldId="294"/>
        </pc:sldMkLst>
        <pc:spChg chg="mod">
          <ac:chgData name="Michał Pyclik" userId="6d1d9512d460d1ef" providerId="LiveId" clId="{128D5A93-B68A-4A68-9067-C560DE050EBB}" dt="2021-02-22T10:51:24.181" v="1086" actId="5793"/>
          <ac:spMkLst>
            <pc:docMk/>
            <pc:sldMk cId="4058098584" sldId="294"/>
            <ac:spMk id="3" creationId="{DB63770A-FD3D-4F81-816A-2DEB60991919}"/>
          </ac:spMkLst>
        </pc:spChg>
      </pc:sldChg>
      <pc:sldChg chg="del">
        <pc:chgData name="Michał Pyclik" userId="6d1d9512d460d1ef" providerId="LiveId" clId="{128D5A93-B68A-4A68-9067-C560DE050EBB}" dt="2021-02-22T11:01:33.777" v="1455" actId="47"/>
        <pc:sldMkLst>
          <pc:docMk/>
          <pc:sldMk cId="486960898" sldId="295"/>
        </pc:sldMkLst>
      </pc:sldChg>
      <pc:sldChg chg="modSp add mod">
        <pc:chgData name="Michał Pyclik" userId="6d1d9512d460d1ef" providerId="LiveId" clId="{128D5A93-B68A-4A68-9067-C560DE050EBB}" dt="2021-02-22T11:04:11.238" v="1528"/>
        <pc:sldMkLst>
          <pc:docMk/>
          <pc:sldMk cId="4209463065" sldId="295"/>
        </pc:sldMkLst>
        <pc:spChg chg="mod">
          <ac:chgData name="Michał Pyclik" userId="6d1d9512d460d1ef" providerId="LiveId" clId="{128D5A93-B68A-4A68-9067-C560DE050EBB}" dt="2021-02-22T11:04:11.238" v="1528"/>
          <ac:spMkLst>
            <pc:docMk/>
            <pc:sldMk cId="4209463065" sldId="295"/>
            <ac:spMk id="3" creationId="{1436EBC3-D4D5-4A89-9B48-F7A4500A65B7}"/>
          </ac:spMkLst>
        </pc:spChg>
      </pc:sldChg>
      <pc:sldChg chg="del">
        <pc:chgData name="Michał Pyclik" userId="6d1d9512d460d1ef" providerId="LiveId" clId="{128D5A93-B68A-4A68-9067-C560DE050EBB}" dt="2021-02-22T11:01:33.777" v="1455" actId="47"/>
        <pc:sldMkLst>
          <pc:docMk/>
          <pc:sldMk cId="1717390746" sldId="296"/>
        </pc:sldMkLst>
      </pc:sldChg>
      <pc:sldChg chg="addSp delSp modSp add mod">
        <pc:chgData name="Michał Pyclik" userId="6d1d9512d460d1ef" providerId="LiveId" clId="{128D5A93-B68A-4A68-9067-C560DE050EBB}" dt="2021-02-22T11:10:33.491" v="1631" actId="27636"/>
        <pc:sldMkLst>
          <pc:docMk/>
          <pc:sldMk cId="2565220308" sldId="296"/>
        </pc:sldMkLst>
        <pc:spChg chg="mod">
          <ac:chgData name="Michał Pyclik" userId="6d1d9512d460d1ef" providerId="LiveId" clId="{128D5A93-B68A-4A68-9067-C560DE050EBB}" dt="2021-02-22T11:10:08.964" v="1628" actId="26606"/>
          <ac:spMkLst>
            <pc:docMk/>
            <pc:sldMk cId="2565220308" sldId="296"/>
            <ac:spMk id="2" creationId="{CAF01737-518B-4FF8-9E90-5C43C3F3688A}"/>
          </ac:spMkLst>
        </pc:spChg>
        <pc:spChg chg="mod">
          <ac:chgData name="Michał Pyclik" userId="6d1d9512d460d1ef" providerId="LiveId" clId="{128D5A93-B68A-4A68-9067-C560DE050EBB}" dt="2021-02-22T11:10:33.491" v="1631" actId="27636"/>
          <ac:spMkLst>
            <pc:docMk/>
            <pc:sldMk cId="2565220308" sldId="296"/>
            <ac:spMk id="3" creationId="{1436EBC3-D4D5-4A89-9B48-F7A4500A65B7}"/>
          </ac:spMkLst>
        </pc:spChg>
        <pc:spChg chg="add del">
          <ac:chgData name="Michał Pyclik" userId="6d1d9512d460d1ef" providerId="LiveId" clId="{128D5A93-B68A-4A68-9067-C560DE050EBB}" dt="2021-02-22T11:10:08.964" v="1628" actId="26606"/>
          <ac:spMkLst>
            <pc:docMk/>
            <pc:sldMk cId="2565220308" sldId="296"/>
            <ac:spMk id="87" creationId="{201CC55D-ED54-4C5C-95E6-10947BD1103B}"/>
          </ac:spMkLst>
        </pc:spChg>
        <pc:spChg chg="add del">
          <ac:chgData name="Michał Pyclik" userId="6d1d9512d460d1ef" providerId="LiveId" clId="{128D5A93-B68A-4A68-9067-C560DE050EBB}" dt="2021-02-22T11:10:08.964" v="1628" actId="26606"/>
          <ac:spMkLst>
            <pc:docMk/>
            <pc:sldMk cId="2565220308" sldId="296"/>
            <ac:spMk id="93" creationId="{3873B707-463F-40B0-8227-E8CC6C67EB25}"/>
          </ac:spMkLst>
        </pc:spChg>
        <pc:spChg chg="add del">
          <ac:chgData name="Michał Pyclik" userId="6d1d9512d460d1ef" providerId="LiveId" clId="{128D5A93-B68A-4A68-9067-C560DE050EBB}" dt="2021-02-22T11:10:08.964" v="1628" actId="26606"/>
          <ac:spMkLst>
            <pc:docMk/>
            <pc:sldMk cId="2565220308" sldId="296"/>
            <ac:spMk id="95" creationId="{C13237C8-E62C-4F0D-A318-BD6FB6C2D138}"/>
          </ac:spMkLst>
        </pc:spChg>
        <pc:spChg chg="add del">
          <ac:chgData name="Michał Pyclik" userId="6d1d9512d460d1ef" providerId="LiveId" clId="{128D5A93-B68A-4A68-9067-C560DE050EBB}" dt="2021-02-22T11:10:08.964" v="1628" actId="26606"/>
          <ac:spMkLst>
            <pc:docMk/>
            <pc:sldMk cId="2565220308" sldId="296"/>
            <ac:spMk id="97" creationId="{19C9EAEA-39D0-4B0E-A0EB-51E7B26740B1}"/>
          </ac:spMkLst>
        </pc:spChg>
        <pc:spChg chg="add del">
          <ac:chgData name="Michał Pyclik" userId="6d1d9512d460d1ef" providerId="LiveId" clId="{128D5A93-B68A-4A68-9067-C560DE050EBB}" dt="2021-02-22T11:10:08.948" v="1627" actId="26606"/>
          <ac:spMkLst>
            <pc:docMk/>
            <pc:sldMk cId="2565220308" sldId="296"/>
            <ac:spMk id="139" creationId="{231BF440-39FA-4087-84CC-2EEC0BBDAF29}"/>
          </ac:spMkLst>
        </pc:spChg>
        <pc:spChg chg="add del">
          <ac:chgData name="Michał Pyclik" userId="6d1d9512d460d1ef" providerId="LiveId" clId="{128D5A93-B68A-4A68-9067-C560DE050EBB}" dt="2021-02-22T11:10:08.948" v="1627" actId="26606"/>
          <ac:spMkLst>
            <pc:docMk/>
            <pc:sldMk cId="2565220308" sldId="296"/>
            <ac:spMk id="141" creationId="{F04E4CBA-303B-48BD-8451-C2701CB0EEBF}"/>
          </ac:spMkLst>
        </pc:spChg>
        <pc:spChg chg="add del">
          <ac:chgData name="Michał Pyclik" userId="6d1d9512d460d1ef" providerId="LiveId" clId="{128D5A93-B68A-4A68-9067-C560DE050EBB}" dt="2021-02-22T11:10:08.948" v="1627" actId="26606"/>
          <ac:spMkLst>
            <pc:docMk/>
            <pc:sldMk cId="2565220308" sldId="296"/>
            <ac:spMk id="143" creationId="{F6CA58B3-AFCC-4A40-9882-50D5080879B0}"/>
          </ac:spMkLst>
        </pc:spChg>
        <pc:spChg chg="add del">
          <ac:chgData name="Michał Pyclik" userId="6d1d9512d460d1ef" providerId="LiveId" clId="{128D5A93-B68A-4A68-9067-C560DE050EBB}" dt="2021-02-22T11:10:08.948" v="1627" actId="26606"/>
          <ac:spMkLst>
            <pc:docMk/>
            <pc:sldMk cId="2565220308" sldId="296"/>
            <ac:spMk id="145" creationId="{75C56826-D4E5-42ED-8529-079651CB3005}"/>
          </ac:spMkLst>
        </pc:spChg>
        <pc:spChg chg="add">
          <ac:chgData name="Michał Pyclik" userId="6d1d9512d460d1ef" providerId="LiveId" clId="{128D5A93-B68A-4A68-9067-C560DE050EBB}" dt="2021-02-22T11:10:08.964" v="1628" actId="26606"/>
          <ac:spMkLst>
            <pc:docMk/>
            <pc:sldMk cId="2565220308" sldId="296"/>
            <ac:spMk id="146" creationId="{D5B0017B-2ECA-49AF-B397-DC140825DF8D}"/>
          </ac:spMkLst>
        </pc:spChg>
        <pc:spChg chg="add del">
          <ac:chgData name="Michał Pyclik" userId="6d1d9512d460d1ef" providerId="LiveId" clId="{128D5A93-B68A-4A68-9067-C560DE050EBB}" dt="2021-02-22T11:10:08.948" v="1627" actId="26606"/>
          <ac:spMkLst>
            <pc:docMk/>
            <pc:sldMk cId="2565220308" sldId="296"/>
            <ac:spMk id="147" creationId="{82095FCE-EF05-4443-B97A-85DEE3A5CA17}"/>
          </ac:spMkLst>
        </pc:spChg>
        <pc:spChg chg="add del">
          <ac:chgData name="Michał Pyclik" userId="6d1d9512d460d1ef" providerId="LiveId" clId="{128D5A93-B68A-4A68-9067-C560DE050EBB}" dt="2021-02-22T11:10:08.948" v="1627" actId="26606"/>
          <ac:spMkLst>
            <pc:docMk/>
            <pc:sldMk cId="2565220308" sldId="296"/>
            <ac:spMk id="149" creationId="{CA00AE6B-AA30-4CF8-BA6F-339B780AD76C}"/>
          </ac:spMkLst>
        </pc:spChg>
        <pc:spChg chg="add">
          <ac:chgData name="Michał Pyclik" userId="6d1d9512d460d1ef" providerId="LiveId" clId="{128D5A93-B68A-4A68-9067-C560DE050EBB}" dt="2021-02-22T11:10:08.964" v="1628" actId="26606"/>
          <ac:spMkLst>
            <pc:docMk/>
            <pc:sldMk cId="2565220308" sldId="296"/>
            <ac:spMk id="2056" creationId="{F5A5F1D7-F0D0-4687-9BD3-CA6A0714C634}"/>
          </ac:spMkLst>
        </pc:spChg>
        <pc:grpChg chg="add del">
          <ac:chgData name="Michał Pyclik" userId="6d1d9512d460d1ef" providerId="LiveId" clId="{128D5A93-B68A-4A68-9067-C560DE050EBB}" dt="2021-02-22T11:10:08.964" v="1628" actId="26606"/>
          <ac:grpSpMkLst>
            <pc:docMk/>
            <pc:sldMk cId="2565220308" sldId="296"/>
            <ac:grpSpMk id="89" creationId="{1DE889C7-FAD6-4397-98E2-05D503484459}"/>
          </ac:grpSpMkLst>
        </pc:grpChg>
        <pc:grpChg chg="add">
          <ac:chgData name="Michał Pyclik" userId="6d1d9512d460d1ef" providerId="LiveId" clId="{128D5A93-B68A-4A68-9067-C560DE050EBB}" dt="2021-02-22T11:10:08.964" v="1628" actId="26606"/>
          <ac:grpSpMkLst>
            <pc:docMk/>
            <pc:sldMk cId="2565220308" sldId="296"/>
            <ac:grpSpMk id="2057" creationId="{AE1C45F0-260A-458C-96ED-C1F6D2151219}"/>
          </ac:grpSpMkLst>
        </pc:grpChg>
        <pc:picChg chg="del">
          <ac:chgData name="Michał Pyclik" userId="6d1d9512d460d1ef" providerId="LiveId" clId="{128D5A93-B68A-4A68-9067-C560DE050EBB}" dt="2021-02-22T11:09:26.675" v="1615" actId="478"/>
          <ac:picMkLst>
            <pc:docMk/>
            <pc:sldMk cId="2565220308" sldId="296"/>
            <ac:picMk id="5" creationId="{A852E134-252D-478B-A811-B63138D09678}"/>
          </ac:picMkLst>
        </pc:picChg>
        <pc:picChg chg="add del mod">
          <ac:chgData name="Michał Pyclik" userId="6d1d9512d460d1ef" providerId="LiveId" clId="{128D5A93-B68A-4A68-9067-C560DE050EBB}" dt="2021-02-22T11:09:43.909" v="1618" actId="478"/>
          <ac:picMkLst>
            <pc:docMk/>
            <pc:sldMk cId="2565220308" sldId="296"/>
            <ac:picMk id="2050" creationId="{C0CBBEF8-F56F-41DB-A23B-7549D8E64AF4}"/>
          </ac:picMkLst>
        </pc:picChg>
        <pc:picChg chg="add mod ord">
          <ac:chgData name="Michał Pyclik" userId="6d1d9512d460d1ef" providerId="LiveId" clId="{128D5A93-B68A-4A68-9067-C560DE050EBB}" dt="2021-02-22T11:10:08.964" v="1628" actId="26606"/>
          <ac:picMkLst>
            <pc:docMk/>
            <pc:sldMk cId="2565220308" sldId="296"/>
            <ac:picMk id="2052" creationId="{C5C3E6F2-C678-43CF-8D90-5039E4D68632}"/>
          </ac:picMkLst>
        </pc:picChg>
        <pc:picChg chg="add mod ord">
          <ac:chgData name="Michał Pyclik" userId="6d1d9512d460d1ef" providerId="LiveId" clId="{128D5A93-B68A-4A68-9067-C560DE050EBB}" dt="2021-02-22T11:10:08.964" v="1628" actId="26606"/>
          <ac:picMkLst>
            <pc:docMk/>
            <pc:sldMk cId="2565220308" sldId="296"/>
            <ac:picMk id="2054" creationId="{76E69E3B-0157-4373-B9AC-2D4A57E33964}"/>
          </ac:picMkLst>
        </pc:picChg>
        <pc:cxnChg chg="add">
          <ac:chgData name="Michał Pyclik" userId="6d1d9512d460d1ef" providerId="LiveId" clId="{128D5A93-B68A-4A68-9067-C560DE050EBB}" dt="2021-02-22T11:10:08.964" v="1628" actId="26606"/>
          <ac:cxnSpMkLst>
            <pc:docMk/>
            <pc:sldMk cId="2565220308" sldId="296"/>
            <ac:cxnSpMk id="148" creationId="{6CF1BAF6-AD41-4082-B212-8A1F9A2E8779}"/>
          </ac:cxnSpMkLst>
        </pc:cxnChg>
      </pc:sldChg>
      <pc:sldChg chg="addSp delSp modSp add mod ord">
        <pc:chgData name="Michał Pyclik" userId="6d1d9512d460d1ef" providerId="LiveId" clId="{128D5A93-B68A-4A68-9067-C560DE050EBB}" dt="2021-02-22T11:12:57.028" v="1653" actId="20577"/>
        <pc:sldMkLst>
          <pc:docMk/>
          <pc:sldMk cId="1602171805" sldId="297"/>
        </pc:sldMkLst>
        <pc:spChg chg="mod">
          <ac:chgData name="Michał Pyclik" userId="6d1d9512d460d1ef" providerId="LiveId" clId="{128D5A93-B68A-4A68-9067-C560DE050EBB}" dt="2021-02-22T11:12:57.028" v="1653" actId="20577"/>
          <ac:spMkLst>
            <pc:docMk/>
            <pc:sldMk cId="1602171805" sldId="297"/>
            <ac:spMk id="2" creationId="{CAF01737-518B-4FF8-9E90-5C43C3F3688A}"/>
          </ac:spMkLst>
        </pc:spChg>
        <pc:spChg chg="mod">
          <ac:chgData name="Michał Pyclik" userId="6d1d9512d460d1ef" providerId="LiveId" clId="{128D5A93-B68A-4A68-9067-C560DE050EBB}" dt="2021-02-22T11:12:50.334" v="1639" actId="27636"/>
          <ac:spMkLst>
            <pc:docMk/>
            <pc:sldMk cId="1602171805" sldId="297"/>
            <ac:spMk id="3" creationId="{1436EBC3-D4D5-4A89-9B48-F7A4500A65B7}"/>
          </ac:spMkLst>
        </pc:spChg>
        <pc:picChg chg="del">
          <ac:chgData name="Michał Pyclik" userId="6d1d9512d460d1ef" providerId="LiveId" clId="{128D5A93-B68A-4A68-9067-C560DE050EBB}" dt="2021-02-22T11:11:26.973" v="1635" actId="478"/>
          <ac:picMkLst>
            <pc:docMk/>
            <pc:sldMk cId="1602171805" sldId="297"/>
            <ac:picMk id="5" creationId="{A852E134-252D-478B-A811-B63138D09678}"/>
          </ac:picMkLst>
        </pc:picChg>
        <pc:picChg chg="add mod">
          <ac:chgData name="Michał Pyclik" userId="6d1d9512d460d1ef" providerId="LiveId" clId="{128D5A93-B68A-4A68-9067-C560DE050EBB}" dt="2021-02-22T11:11:31.161" v="1637" actId="1076"/>
          <ac:picMkLst>
            <pc:docMk/>
            <pc:sldMk cId="1602171805" sldId="297"/>
            <ac:picMk id="3074" creationId="{E0C60DD5-DC73-4BA3-A2B4-AEA405ED6377}"/>
          </ac:picMkLst>
        </pc:picChg>
      </pc:sldChg>
      <pc:sldChg chg="del">
        <pc:chgData name="Michał Pyclik" userId="6d1d9512d460d1ef" providerId="LiveId" clId="{128D5A93-B68A-4A68-9067-C560DE050EBB}" dt="2021-02-22T11:01:33.777" v="1455" actId="47"/>
        <pc:sldMkLst>
          <pc:docMk/>
          <pc:sldMk cId="3399281174" sldId="297"/>
        </pc:sldMkLst>
      </pc:sldChg>
      <pc:sldChg chg="addSp delSp add del setBg delDesignElem">
        <pc:chgData name="Michał Pyclik" userId="6d1d9512d460d1ef" providerId="LiveId" clId="{128D5A93-B68A-4A68-9067-C560DE050EBB}" dt="2021-02-22T11:13:10.138" v="1656"/>
        <pc:sldMkLst>
          <pc:docMk/>
          <pc:sldMk cId="1126442350" sldId="298"/>
        </pc:sldMkLst>
        <pc:spChg chg="add del">
          <ac:chgData name="Michał Pyclik" userId="6d1d9512d460d1ef" providerId="LiveId" clId="{128D5A93-B68A-4A68-9067-C560DE050EBB}" dt="2021-02-22T11:13:10.138" v="1656"/>
          <ac:spMkLst>
            <pc:docMk/>
            <pc:sldMk cId="1126442350" sldId="298"/>
            <ac:spMk id="87" creationId="{201CC55D-ED54-4C5C-95E6-10947BD1103B}"/>
          </ac:spMkLst>
        </pc:spChg>
        <pc:spChg chg="add del">
          <ac:chgData name="Michał Pyclik" userId="6d1d9512d460d1ef" providerId="LiveId" clId="{128D5A93-B68A-4A68-9067-C560DE050EBB}" dt="2021-02-22T11:13:10.138" v="1656"/>
          <ac:spMkLst>
            <pc:docMk/>
            <pc:sldMk cId="1126442350" sldId="298"/>
            <ac:spMk id="93" creationId="{3873B707-463F-40B0-8227-E8CC6C67EB25}"/>
          </ac:spMkLst>
        </pc:spChg>
        <pc:spChg chg="add del">
          <ac:chgData name="Michał Pyclik" userId="6d1d9512d460d1ef" providerId="LiveId" clId="{128D5A93-B68A-4A68-9067-C560DE050EBB}" dt="2021-02-22T11:13:10.138" v="1656"/>
          <ac:spMkLst>
            <pc:docMk/>
            <pc:sldMk cId="1126442350" sldId="298"/>
            <ac:spMk id="95" creationId="{C13237C8-E62C-4F0D-A318-BD6FB6C2D138}"/>
          </ac:spMkLst>
        </pc:spChg>
        <pc:spChg chg="add del">
          <ac:chgData name="Michał Pyclik" userId="6d1d9512d460d1ef" providerId="LiveId" clId="{128D5A93-B68A-4A68-9067-C560DE050EBB}" dt="2021-02-22T11:13:10.138" v="1656"/>
          <ac:spMkLst>
            <pc:docMk/>
            <pc:sldMk cId="1126442350" sldId="298"/>
            <ac:spMk id="97" creationId="{19C9EAEA-39D0-4B0E-A0EB-51E7B26740B1}"/>
          </ac:spMkLst>
        </pc:spChg>
        <pc:grpChg chg="add del">
          <ac:chgData name="Michał Pyclik" userId="6d1d9512d460d1ef" providerId="LiveId" clId="{128D5A93-B68A-4A68-9067-C560DE050EBB}" dt="2021-02-22T11:13:10.138" v="1656"/>
          <ac:grpSpMkLst>
            <pc:docMk/>
            <pc:sldMk cId="1126442350" sldId="298"/>
            <ac:grpSpMk id="89" creationId="{1DE889C7-FAD6-4397-98E2-05D503484459}"/>
          </ac:grpSpMkLst>
        </pc:grpChg>
      </pc:sldChg>
      <pc:sldChg chg="addSp delSp modSp add mod">
        <pc:chgData name="Michał Pyclik" userId="6d1d9512d460d1ef" providerId="LiveId" clId="{128D5A93-B68A-4A68-9067-C560DE050EBB}" dt="2021-02-22T11:16:31.427" v="1699" actId="27636"/>
        <pc:sldMkLst>
          <pc:docMk/>
          <pc:sldMk cId="3483228310" sldId="298"/>
        </pc:sldMkLst>
        <pc:spChg chg="mod">
          <ac:chgData name="Michał Pyclik" userId="6d1d9512d460d1ef" providerId="LiveId" clId="{128D5A93-B68A-4A68-9067-C560DE050EBB}" dt="2021-02-22T11:16:17.840" v="1688" actId="26606"/>
          <ac:spMkLst>
            <pc:docMk/>
            <pc:sldMk cId="3483228310" sldId="298"/>
            <ac:spMk id="2" creationId="{CAF01737-518B-4FF8-9E90-5C43C3F3688A}"/>
          </ac:spMkLst>
        </pc:spChg>
        <pc:spChg chg="mod">
          <ac:chgData name="Michał Pyclik" userId="6d1d9512d460d1ef" providerId="LiveId" clId="{128D5A93-B68A-4A68-9067-C560DE050EBB}" dt="2021-02-22T11:16:31.427" v="1699" actId="27636"/>
          <ac:spMkLst>
            <pc:docMk/>
            <pc:sldMk cId="3483228310" sldId="298"/>
            <ac:spMk id="3" creationId="{1436EBC3-D4D5-4A89-9B48-F7A4500A65B7}"/>
          </ac:spMkLst>
        </pc:spChg>
        <pc:spChg chg="del">
          <ac:chgData name="Michał Pyclik" userId="6d1d9512d460d1ef" providerId="LiveId" clId="{128D5A93-B68A-4A68-9067-C560DE050EBB}" dt="2021-02-22T11:16:17.840" v="1688" actId="26606"/>
          <ac:spMkLst>
            <pc:docMk/>
            <pc:sldMk cId="3483228310" sldId="298"/>
            <ac:spMk id="87" creationId="{201CC55D-ED54-4C5C-95E6-10947BD1103B}"/>
          </ac:spMkLst>
        </pc:spChg>
        <pc:spChg chg="del">
          <ac:chgData name="Michał Pyclik" userId="6d1d9512d460d1ef" providerId="LiveId" clId="{128D5A93-B68A-4A68-9067-C560DE050EBB}" dt="2021-02-22T11:16:17.840" v="1688" actId="26606"/>
          <ac:spMkLst>
            <pc:docMk/>
            <pc:sldMk cId="3483228310" sldId="298"/>
            <ac:spMk id="93" creationId="{3873B707-463F-40B0-8227-E8CC6C67EB25}"/>
          </ac:spMkLst>
        </pc:spChg>
        <pc:spChg chg="del">
          <ac:chgData name="Michał Pyclik" userId="6d1d9512d460d1ef" providerId="LiveId" clId="{128D5A93-B68A-4A68-9067-C560DE050EBB}" dt="2021-02-22T11:16:17.840" v="1688" actId="26606"/>
          <ac:spMkLst>
            <pc:docMk/>
            <pc:sldMk cId="3483228310" sldId="298"/>
            <ac:spMk id="95" creationId="{C13237C8-E62C-4F0D-A318-BD6FB6C2D138}"/>
          </ac:spMkLst>
        </pc:spChg>
        <pc:spChg chg="del">
          <ac:chgData name="Michał Pyclik" userId="6d1d9512d460d1ef" providerId="LiveId" clId="{128D5A93-B68A-4A68-9067-C560DE050EBB}" dt="2021-02-22T11:16:17.840" v="1688" actId="26606"/>
          <ac:spMkLst>
            <pc:docMk/>
            <pc:sldMk cId="3483228310" sldId="298"/>
            <ac:spMk id="97" creationId="{19C9EAEA-39D0-4B0E-A0EB-51E7B26740B1}"/>
          </ac:spMkLst>
        </pc:spChg>
        <pc:spChg chg="add">
          <ac:chgData name="Michał Pyclik" userId="6d1d9512d460d1ef" providerId="LiveId" clId="{128D5A93-B68A-4A68-9067-C560DE050EBB}" dt="2021-02-22T11:16:17.840" v="1688" actId="26606"/>
          <ac:spMkLst>
            <pc:docMk/>
            <pc:sldMk cId="3483228310" sldId="298"/>
            <ac:spMk id="135" creationId="{2550BE34-C2B8-49B8-8519-67A8CAD51AE9}"/>
          </ac:spMkLst>
        </pc:spChg>
        <pc:spChg chg="add">
          <ac:chgData name="Michał Pyclik" userId="6d1d9512d460d1ef" providerId="LiveId" clId="{128D5A93-B68A-4A68-9067-C560DE050EBB}" dt="2021-02-22T11:16:17.840" v="1688" actId="26606"/>
          <ac:spMkLst>
            <pc:docMk/>
            <pc:sldMk cId="3483228310" sldId="298"/>
            <ac:spMk id="137" creationId="{A7457DD9-5A45-400A-AB4B-4B4EDECA25F1}"/>
          </ac:spMkLst>
        </pc:spChg>
        <pc:spChg chg="add">
          <ac:chgData name="Michał Pyclik" userId="6d1d9512d460d1ef" providerId="LiveId" clId="{128D5A93-B68A-4A68-9067-C560DE050EBB}" dt="2021-02-22T11:16:17.840" v="1688" actId="26606"/>
          <ac:spMkLst>
            <pc:docMk/>
            <pc:sldMk cId="3483228310" sldId="298"/>
            <ac:spMk id="139" creationId="{441CF7D6-A660-431A-B0BB-140A0D5556B6}"/>
          </ac:spMkLst>
        </pc:spChg>
        <pc:spChg chg="add">
          <ac:chgData name="Michał Pyclik" userId="6d1d9512d460d1ef" providerId="LiveId" clId="{128D5A93-B68A-4A68-9067-C560DE050EBB}" dt="2021-02-22T11:16:17.840" v="1688" actId="26606"/>
          <ac:spMkLst>
            <pc:docMk/>
            <pc:sldMk cId="3483228310" sldId="298"/>
            <ac:spMk id="141" creationId="{0570A85B-3810-4F95-97B0-CBF4CCDB381C}"/>
          </ac:spMkLst>
        </pc:spChg>
        <pc:grpChg chg="del">
          <ac:chgData name="Michał Pyclik" userId="6d1d9512d460d1ef" providerId="LiveId" clId="{128D5A93-B68A-4A68-9067-C560DE050EBB}" dt="2021-02-22T11:16:17.840" v="1688" actId="26606"/>
          <ac:grpSpMkLst>
            <pc:docMk/>
            <pc:sldMk cId="3483228310" sldId="298"/>
            <ac:grpSpMk id="89" creationId="{1DE889C7-FAD6-4397-98E2-05D503484459}"/>
          </ac:grpSpMkLst>
        </pc:grpChg>
        <pc:picChg chg="del">
          <ac:chgData name="Michał Pyclik" userId="6d1d9512d460d1ef" providerId="LiveId" clId="{128D5A93-B68A-4A68-9067-C560DE050EBB}" dt="2021-02-22T11:15:57.940" v="1686" actId="478"/>
          <ac:picMkLst>
            <pc:docMk/>
            <pc:sldMk cId="3483228310" sldId="298"/>
            <ac:picMk id="3074" creationId="{E0C60DD5-DC73-4BA3-A2B4-AEA405ED6377}"/>
          </ac:picMkLst>
        </pc:picChg>
        <pc:picChg chg="add mod">
          <ac:chgData name="Michał Pyclik" userId="6d1d9512d460d1ef" providerId="LiveId" clId="{128D5A93-B68A-4A68-9067-C560DE050EBB}" dt="2021-02-22T11:16:17.840" v="1688" actId="26606"/>
          <ac:picMkLst>
            <pc:docMk/>
            <pc:sldMk cId="3483228310" sldId="298"/>
            <ac:picMk id="4098" creationId="{D99EDDA7-76DF-4E67-ADD9-2C7C777A6FD4}"/>
          </ac:picMkLst>
        </pc:picChg>
      </pc:sldChg>
    </pc:docChg>
  </pc:docChgLst>
  <pc:docChgLst>
    <pc:chgData name="Michał Pyclik" userId="6d1d9512d460d1ef" providerId="LiveId" clId="{AA795EB9-03F7-4704-8CCD-06EC24D91930}"/>
    <pc:docChg chg="undo custSel addSld delSld modSld">
      <pc:chgData name="Michał Pyclik" userId="6d1d9512d460d1ef" providerId="LiveId" clId="{AA795EB9-03F7-4704-8CCD-06EC24D91930}" dt="2021-02-22T09:07:29.735" v="2253" actId="20577"/>
      <pc:docMkLst>
        <pc:docMk/>
      </pc:docMkLst>
      <pc:sldChg chg="addSp delSp modSp mod">
        <pc:chgData name="Michał Pyclik" userId="6d1d9512d460d1ef" providerId="LiveId" clId="{AA795EB9-03F7-4704-8CCD-06EC24D91930}" dt="2021-02-22T08:20:46.163" v="19" actId="20577"/>
        <pc:sldMkLst>
          <pc:docMk/>
          <pc:sldMk cId="3636598438" sldId="256"/>
        </pc:sldMkLst>
        <pc:spChg chg="mod">
          <ac:chgData name="Michał Pyclik" userId="6d1d9512d460d1ef" providerId="LiveId" clId="{AA795EB9-03F7-4704-8CCD-06EC24D91930}" dt="2021-02-22T08:20:43.245" v="18" actId="26606"/>
          <ac:spMkLst>
            <pc:docMk/>
            <pc:sldMk cId="3636598438" sldId="256"/>
            <ac:spMk id="2" creationId="{E6E15E51-D699-4036-83A0-C7F2BEC206C4}"/>
          </ac:spMkLst>
        </pc:spChg>
        <pc:spChg chg="mod">
          <ac:chgData name="Michał Pyclik" userId="6d1d9512d460d1ef" providerId="LiveId" clId="{AA795EB9-03F7-4704-8CCD-06EC24D91930}" dt="2021-02-22T08:20:46.163" v="19" actId="20577"/>
          <ac:spMkLst>
            <pc:docMk/>
            <pc:sldMk cId="3636598438" sldId="256"/>
            <ac:spMk id="3" creationId="{1B0AAE20-9690-4C6C-ABCD-E34A9E132EE0}"/>
          </ac:spMkLst>
        </pc:spChg>
        <pc:spChg chg="del">
          <ac:chgData name="Michał Pyclik" userId="6d1d9512d460d1ef" providerId="LiveId" clId="{AA795EB9-03F7-4704-8CCD-06EC24D91930}" dt="2021-02-22T08:20:43.245" v="18" actId="26606"/>
          <ac:spMkLst>
            <pc:docMk/>
            <pc:sldMk cId="3636598438" sldId="256"/>
            <ac:spMk id="8" creationId="{23962611-DFD5-4092-AAFD-559E3DFCE2C9}"/>
          </ac:spMkLst>
        </pc:spChg>
        <pc:spChg chg="add">
          <ac:chgData name="Michał Pyclik" userId="6d1d9512d460d1ef" providerId="LiveId" clId="{AA795EB9-03F7-4704-8CCD-06EC24D91930}" dt="2021-02-22T08:20:43.245" v="18" actId="26606"/>
          <ac:spMkLst>
            <pc:docMk/>
            <pc:sldMk cId="3636598438" sldId="256"/>
            <ac:spMk id="15" creationId="{46F1F2C8-798B-4CCE-A851-94AFAF350BED}"/>
          </ac:spMkLst>
        </pc:spChg>
        <pc:spChg chg="add">
          <ac:chgData name="Michał Pyclik" userId="6d1d9512d460d1ef" providerId="LiveId" clId="{AA795EB9-03F7-4704-8CCD-06EC24D91930}" dt="2021-02-22T08:20:43.245" v="18" actId="26606"/>
          <ac:spMkLst>
            <pc:docMk/>
            <pc:sldMk cId="3636598438" sldId="256"/>
            <ac:spMk id="17" creationId="{755E9CD0-04B0-4A3C-B291-AD913379C713}"/>
          </ac:spMkLst>
        </pc:spChg>
        <pc:spChg chg="add">
          <ac:chgData name="Michał Pyclik" userId="6d1d9512d460d1ef" providerId="LiveId" clId="{AA795EB9-03F7-4704-8CCD-06EC24D91930}" dt="2021-02-22T08:20:43.245" v="18" actId="26606"/>
          <ac:spMkLst>
            <pc:docMk/>
            <pc:sldMk cId="3636598438" sldId="256"/>
            <ac:spMk id="19" creationId="{1DD8BF3B-6066-418C-8D1A-75C5E396FC04}"/>
          </ac:spMkLst>
        </pc:spChg>
        <pc:spChg chg="add">
          <ac:chgData name="Michał Pyclik" userId="6d1d9512d460d1ef" providerId="LiveId" clId="{AA795EB9-03F7-4704-8CCD-06EC24D91930}" dt="2021-02-22T08:20:43.245" v="18" actId="26606"/>
          <ac:spMkLst>
            <pc:docMk/>
            <pc:sldMk cId="3636598438" sldId="256"/>
            <ac:spMk id="21" creationId="{80BC66F9-7A74-4286-AD22-1174052CC22C}"/>
          </ac:spMkLst>
        </pc:spChg>
        <pc:spChg chg="add">
          <ac:chgData name="Michał Pyclik" userId="6d1d9512d460d1ef" providerId="LiveId" clId="{AA795EB9-03F7-4704-8CCD-06EC24D91930}" dt="2021-02-22T08:20:43.245" v="18" actId="26606"/>
          <ac:spMkLst>
            <pc:docMk/>
            <pc:sldMk cId="3636598438" sldId="256"/>
            <ac:spMk id="23" creationId="{D8142CC3-2B5C-48E6-9DF0-6C8ACBAF23EF}"/>
          </ac:spMkLst>
        </pc:spChg>
        <pc:spChg chg="add">
          <ac:chgData name="Michał Pyclik" userId="6d1d9512d460d1ef" providerId="LiveId" clId="{AA795EB9-03F7-4704-8CCD-06EC24D91930}" dt="2021-02-22T08:20:43.245" v="18" actId="26606"/>
          <ac:spMkLst>
            <pc:docMk/>
            <pc:sldMk cId="3636598438" sldId="256"/>
            <ac:spMk id="27" creationId="{46A89C79-8EF3-4AF9-B3D9-59A883F41C83}"/>
          </ac:spMkLst>
        </pc:spChg>
        <pc:spChg chg="add">
          <ac:chgData name="Michał Pyclik" userId="6d1d9512d460d1ef" providerId="LiveId" clId="{AA795EB9-03F7-4704-8CCD-06EC24D91930}" dt="2021-02-22T08:20:43.245" v="18" actId="26606"/>
          <ac:spMkLst>
            <pc:docMk/>
            <pc:sldMk cId="3636598438" sldId="256"/>
            <ac:spMk id="29" creationId="{EFE5CE34-4543-42E5-B82C-1F3D12422CDD}"/>
          </ac:spMkLst>
        </pc:spChg>
        <pc:spChg chg="add">
          <ac:chgData name="Michał Pyclik" userId="6d1d9512d460d1ef" providerId="LiveId" clId="{AA795EB9-03F7-4704-8CCD-06EC24D91930}" dt="2021-02-22T08:20:43.245" v="18" actId="26606"/>
          <ac:spMkLst>
            <pc:docMk/>
            <pc:sldMk cId="3636598438" sldId="256"/>
            <ac:spMk id="31" creationId="{72AF41FE-63D7-4695-81D2-66D2510E4486}"/>
          </ac:spMkLst>
        </pc:spChg>
        <pc:picChg chg="del">
          <ac:chgData name="Michał Pyclik" userId="6d1d9512d460d1ef" providerId="LiveId" clId="{AA795EB9-03F7-4704-8CCD-06EC24D91930}" dt="2021-02-22T08:20:43.245" v="18" actId="26606"/>
          <ac:picMkLst>
            <pc:docMk/>
            <pc:sldMk cId="3636598438" sldId="256"/>
            <ac:picMk id="10" creationId="{2270F1FA-0425-408F-9861-80BF5AFB276D}"/>
          </ac:picMkLst>
        </pc:picChg>
        <pc:cxnChg chg="add">
          <ac:chgData name="Michał Pyclik" userId="6d1d9512d460d1ef" providerId="LiveId" clId="{AA795EB9-03F7-4704-8CCD-06EC24D91930}" dt="2021-02-22T08:20:43.245" v="18" actId="26606"/>
          <ac:cxnSpMkLst>
            <pc:docMk/>
            <pc:sldMk cId="3636598438" sldId="256"/>
            <ac:cxnSpMk id="25" creationId="{7B2D303B-3DD0-4319-9EAD-361847FEC71D}"/>
          </ac:cxnSpMkLst>
        </pc:cxnChg>
      </pc:sldChg>
      <pc:sldChg chg="addSp delSp modSp mod">
        <pc:chgData name="Michał Pyclik" userId="6d1d9512d460d1ef" providerId="LiveId" clId="{AA795EB9-03F7-4704-8CCD-06EC24D91930}" dt="2021-02-22T08:21:56.611" v="181" actId="20577"/>
        <pc:sldMkLst>
          <pc:docMk/>
          <pc:sldMk cId="1166270135" sldId="257"/>
        </pc:sldMkLst>
        <pc:spChg chg="mod">
          <ac:chgData name="Michał Pyclik" userId="6d1d9512d460d1ef" providerId="LiveId" clId="{AA795EB9-03F7-4704-8CCD-06EC24D91930}" dt="2021-02-22T08:20:56.381" v="22" actId="26606"/>
          <ac:spMkLst>
            <pc:docMk/>
            <pc:sldMk cId="1166270135" sldId="257"/>
            <ac:spMk id="2" creationId="{5D3F5FEC-ED95-4A5D-85A1-B4CDC294F0B9}"/>
          </ac:spMkLst>
        </pc:spChg>
        <pc:spChg chg="mod">
          <ac:chgData name="Michał Pyclik" userId="6d1d9512d460d1ef" providerId="LiveId" clId="{AA795EB9-03F7-4704-8CCD-06EC24D91930}" dt="2021-02-22T08:21:56.611" v="181" actId="20577"/>
          <ac:spMkLst>
            <pc:docMk/>
            <pc:sldMk cId="1166270135" sldId="257"/>
            <ac:spMk id="3" creationId="{DB63770A-FD3D-4F81-816A-2DEB60991919}"/>
          </ac:spMkLst>
        </pc:spChg>
        <pc:spChg chg="del">
          <ac:chgData name="Michał Pyclik" userId="6d1d9512d460d1ef" providerId="LiveId" clId="{AA795EB9-03F7-4704-8CCD-06EC24D91930}" dt="2021-02-22T08:20:50.256" v="20" actId="26606"/>
          <ac:spMkLst>
            <pc:docMk/>
            <pc:sldMk cId="1166270135" sldId="257"/>
            <ac:spMk id="71" creationId="{F56F5174-31D9-4DBB-AAB7-A1FD7BDB1352}"/>
          </ac:spMkLst>
        </pc:spChg>
        <pc:spChg chg="del">
          <ac:chgData name="Michał Pyclik" userId="6d1d9512d460d1ef" providerId="LiveId" clId="{AA795EB9-03F7-4704-8CCD-06EC24D91930}" dt="2021-02-22T08:20:50.256" v="20" actId="26606"/>
          <ac:spMkLst>
            <pc:docMk/>
            <pc:sldMk cId="1166270135" sldId="257"/>
            <ac:spMk id="75" creationId="{F9A95BEE-6BB1-4A28-A8E6-A34B2E42EF87}"/>
          </ac:spMkLst>
        </pc:spChg>
        <pc:spChg chg="add">
          <ac:chgData name="Michał Pyclik" userId="6d1d9512d460d1ef" providerId="LiveId" clId="{AA795EB9-03F7-4704-8CCD-06EC24D91930}" dt="2021-02-22T08:20:56.381" v="22" actId="26606"/>
          <ac:spMkLst>
            <pc:docMk/>
            <pc:sldMk cId="1166270135" sldId="257"/>
            <ac:spMk id="90" creationId="{907EF6B7-1338-4443-8C46-6A318D952DFD}"/>
          </ac:spMkLst>
        </pc:spChg>
        <pc:spChg chg="add">
          <ac:chgData name="Michał Pyclik" userId="6d1d9512d460d1ef" providerId="LiveId" clId="{AA795EB9-03F7-4704-8CCD-06EC24D91930}" dt="2021-02-22T08:20:56.381" v="22" actId="26606"/>
          <ac:spMkLst>
            <pc:docMk/>
            <pc:sldMk cId="1166270135" sldId="257"/>
            <ac:spMk id="92" creationId="{DAAE4CDD-124C-4DCF-9584-B6033B545DD5}"/>
          </ac:spMkLst>
        </pc:spChg>
        <pc:spChg chg="add">
          <ac:chgData name="Michał Pyclik" userId="6d1d9512d460d1ef" providerId="LiveId" clId="{AA795EB9-03F7-4704-8CCD-06EC24D91930}" dt="2021-02-22T08:20:56.381" v="22" actId="26606"/>
          <ac:spMkLst>
            <pc:docMk/>
            <pc:sldMk cId="1166270135" sldId="257"/>
            <ac:spMk id="94" creationId="{081E4A58-353D-44AE-B2FC-2A74E2E400F7}"/>
          </ac:spMkLst>
        </pc:spChg>
        <pc:spChg chg="add del">
          <ac:chgData name="Michał Pyclik" userId="6d1d9512d460d1ef" providerId="LiveId" clId="{AA795EB9-03F7-4704-8CCD-06EC24D91930}" dt="2021-02-22T08:20:56.381" v="22" actId="26606"/>
          <ac:spMkLst>
            <pc:docMk/>
            <pc:sldMk cId="1166270135" sldId="257"/>
            <ac:spMk id="135" creationId="{6A84B152-3496-4C52-AF08-97AFFC09DD2C}"/>
          </ac:spMkLst>
        </pc:spChg>
        <pc:spChg chg="add del">
          <ac:chgData name="Michał Pyclik" userId="6d1d9512d460d1ef" providerId="LiveId" clId="{AA795EB9-03F7-4704-8CCD-06EC24D91930}" dt="2021-02-22T08:20:56.381" v="22" actId="26606"/>
          <ac:spMkLst>
            <pc:docMk/>
            <pc:sldMk cId="1166270135" sldId="257"/>
            <ac:spMk id="137" creationId="{6B2ADB95-0FA3-4BD7-A8AC-89D014A83E5B}"/>
          </ac:spMkLst>
        </pc:spChg>
        <pc:spChg chg="add del">
          <ac:chgData name="Michał Pyclik" userId="6d1d9512d460d1ef" providerId="LiveId" clId="{AA795EB9-03F7-4704-8CCD-06EC24D91930}" dt="2021-02-22T08:20:56.381" v="22" actId="26606"/>
          <ac:spMkLst>
            <pc:docMk/>
            <pc:sldMk cId="1166270135" sldId="257"/>
            <ac:spMk id="139" creationId="{C924DBCE-E731-4B22-8181-A39C1D86276C}"/>
          </ac:spMkLst>
        </pc:spChg>
        <pc:spChg chg="add del">
          <ac:chgData name="Michał Pyclik" userId="6d1d9512d460d1ef" providerId="LiveId" clId="{AA795EB9-03F7-4704-8CCD-06EC24D91930}" dt="2021-02-22T08:20:56.381" v="22" actId="26606"/>
          <ac:spMkLst>
            <pc:docMk/>
            <pc:sldMk cId="1166270135" sldId="257"/>
            <ac:spMk id="141" creationId="{4CBF9756-6AC8-4C65-84DF-56FBFFA1D873}"/>
          </ac:spMkLst>
        </pc:spChg>
        <pc:spChg chg="add del">
          <ac:chgData name="Michał Pyclik" userId="6d1d9512d460d1ef" providerId="LiveId" clId="{AA795EB9-03F7-4704-8CCD-06EC24D91930}" dt="2021-02-22T08:20:56.381" v="22" actId="26606"/>
          <ac:spMkLst>
            <pc:docMk/>
            <pc:sldMk cId="1166270135" sldId="257"/>
            <ac:spMk id="143" creationId="{2D385988-EAAF-4C27-AF8A-2BFBECAF3D4F}"/>
          </ac:spMkLst>
        </pc:spChg>
        <pc:spChg chg="add del">
          <ac:chgData name="Michał Pyclik" userId="6d1d9512d460d1ef" providerId="LiveId" clId="{AA795EB9-03F7-4704-8CCD-06EC24D91930}" dt="2021-02-22T08:20:56.381" v="22" actId="26606"/>
          <ac:spMkLst>
            <pc:docMk/>
            <pc:sldMk cId="1166270135" sldId="257"/>
            <ac:spMk id="147" creationId="{B621D332-7329-4994-8836-C429A51B7549}"/>
          </ac:spMkLst>
        </pc:spChg>
        <pc:spChg chg="add del">
          <ac:chgData name="Michał Pyclik" userId="6d1d9512d460d1ef" providerId="LiveId" clId="{AA795EB9-03F7-4704-8CCD-06EC24D91930}" dt="2021-02-22T08:20:56.381" v="22" actId="26606"/>
          <ac:spMkLst>
            <pc:docMk/>
            <pc:sldMk cId="1166270135" sldId="257"/>
            <ac:spMk id="149" creationId="{2D20F754-35A9-4508-BE3C-C59996D1437B}"/>
          </ac:spMkLst>
        </pc:spChg>
        <pc:picChg chg="del">
          <ac:chgData name="Michał Pyclik" userId="6d1d9512d460d1ef" providerId="LiveId" clId="{AA795EB9-03F7-4704-8CCD-06EC24D91930}" dt="2021-02-22T08:20:50.256" v="20" actId="26606"/>
          <ac:picMkLst>
            <pc:docMk/>
            <pc:sldMk cId="1166270135" sldId="257"/>
            <ac:picMk id="73" creationId="{AE113210-7872-481A-ADE6-3A05CCAF5EB2}"/>
          </ac:picMkLst>
        </pc:picChg>
        <pc:picChg chg="del mod ord">
          <ac:chgData name="Michał Pyclik" userId="6d1d9512d460d1ef" providerId="LiveId" clId="{AA795EB9-03F7-4704-8CCD-06EC24D91930}" dt="2021-02-22T08:20:51.758" v="21" actId="478"/>
          <ac:picMkLst>
            <pc:docMk/>
            <pc:sldMk cId="1166270135" sldId="257"/>
            <ac:picMk id="1026" creationId="{7847D30C-4EA4-486C-A49C-CCB4F89CFA34}"/>
          </ac:picMkLst>
        </pc:picChg>
        <pc:cxnChg chg="add del">
          <ac:chgData name="Michał Pyclik" userId="6d1d9512d460d1ef" providerId="LiveId" clId="{AA795EB9-03F7-4704-8CCD-06EC24D91930}" dt="2021-02-22T08:20:56.381" v="22" actId="26606"/>
          <ac:cxnSpMkLst>
            <pc:docMk/>
            <pc:sldMk cId="1166270135" sldId="257"/>
            <ac:cxnSpMk id="145" creationId="{43621FD4-D14D-45D5-9A57-9A2DE5EA59C0}"/>
          </ac:cxnSpMkLst>
        </pc:cxnChg>
      </pc:sldChg>
      <pc:sldChg chg="addSp delSp modSp mod">
        <pc:chgData name="Michał Pyclik" userId="6d1d9512d460d1ef" providerId="LiveId" clId="{AA795EB9-03F7-4704-8CCD-06EC24D91930}" dt="2021-02-22T08:22:11.131" v="182" actId="26606"/>
        <pc:sldMkLst>
          <pc:docMk/>
          <pc:sldMk cId="678220985" sldId="260"/>
        </pc:sldMkLst>
        <pc:spChg chg="mod">
          <ac:chgData name="Michał Pyclik" userId="6d1d9512d460d1ef" providerId="LiveId" clId="{AA795EB9-03F7-4704-8CCD-06EC24D91930}" dt="2021-02-22T08:22:11.131" v="182" actId="26606"/>
          <ac:spMkLst>
            <pc:docMk/>
            <pc:sldMk cId="678220985" sldId="260"/>
            <ac:spMk id="2" creationId="{5D3F5FEC-ED95-4A5D-85A1-B4CDC294F0B9}"/>
          </ac:spMkLst>
        </pc:spChg>
        <pc:spChg chg="mod">
          <ac:chgData name="Michał Pyclik" userId="6d1d9512d460d1ef" providerId="LiveId" clId="{AA795EB9-03F7-4704-8CCD-06EC24D91930}" dt="2021-02-22T08:22:11.131" v="182" actId="26606"/>
          <ac:spMkLst>
            <pc:docMk/>
            <pc:sldMk cId="678220985" sldId="260"/>
            <ac:spMk id="3" creationId="{DB63770A-FD3D-4F81-816A-2DEB60991919}"/>
          </ac:spMkLst>
        </pc:spChg>
        <pc:spChg chg="del">
          <ac:chgData name="Michał Pyclik" userId="6d1d9512d460d1ef" providerId="LiveId" clId="{AA795EB9-03F7-4704-8CCD-06EC24D91930}" dt="2021-02-22T08:22:11.131" v="182" actId="26606"/>
          <ac:spMkLst>
            <pc:docMk/>
            <pc:sldMk cId="678220985" sldId="260"/>
            <ac:spMk id="16" creationId="{4351DFE5-F63D-4BE0-BDA9-E3EB88F01AA5}"/>
          </ac:spMkLst>
        </pc:spChg>
        <pc:spChg chg="add">
          <ac:chgData name="Michał Pyclik" userId="6d1d9512d460d1ef" providerId="LiveId" clId="{AA795EB9-03F7-4704-8CCD-06EC24D91930}" dt="2021-02-22T08:22:11.131" v="182" actId="26606"/>
          <ac:spMkLst>
            <pc:docMk/>
            <pc:sldMk cId="678220985" sldId="260"/>
            <ac:spMk id="23" creationId="{907EF6B7-1338-4443-8C46-6A318D952DFD}"/>
          </ac:spMkLst>
        </pc:spChg>
        <pc:spChg chg="add">
          <ac:chgData name="Michał Pyclik" userId="6d1d9512d460d1ef" providerId="LiveId" clId="{AA795EB9-03F7-4704-8CCD-06EC24D91930}" dt="2021-02-22T08:22:11.131" v="182" actId="26606"/>
          <ac:spMkLst>
            <pc:docMk/>
            <pc:sldMk cId="678220985" sldId="260"/>
            <ac:spMk id="25" creationId="{DAAE4CDD-124C-4DCF-9584-B6033B545DD5}"/>
          </ac:spMkLst>
        </pc:spChg>
        <pc:spChg chg="add">
          <ac:chgData name="Michał Pyclik" userId="6d1d9512d460d1ef" providerId="LiveId" clId="{AA795EB9-03F7-4704-8CCD-06EC24D91930}" dt="2021-02-22T08:22:11.131" v="182" actId="26606"/>
          <ac:spMkLst>
            <pc:docMk/>
            <pc:sldMk cId="678220985" sldId="260"/>
            <ac:spMk id="27" creationId="{081E4A58-353D-44AE-B2FC-2A74E2E400F7}"/>
          </ac:spMkLst>
        </pc:spChg>
        <pc:picChg chg="del">
          <ac:chgData name="Michał Pyclik" userId="6d1d9512d460d1ef" providerId="LiveId" clId="{AA795EB9-03F7-4704-8CCD-06EC24D91930}" dt="2021-02-22T08:22:11.131" v="182" actId="26606"/>
          <ac:picMkLst>
            <pc:docMk/>
            <pc:sldMk cId="678220985" sldId="260"/>
            <ac:picMk id="18" creationId="{3AA16612-ACD2-4A16-8F2B-4514FD6BF28F}"/>
          </ac:picMkLst>
        </pc:picChg>
      </pc:sldChg>
      <pc:sldChg chg="addSp delSp modSp mod">
        <pc:chgData name="Michał Pyclik" userId="6d1d9512d460d1ef" providerId="LiveId" clId="{AA795EB9-03F7-4704-8CCD-06EC24D91930}" dt="2021-02-22T08:22:29.061" v="184" actId="14100"/>
        <pc:sldMkLst>
          <pc:docMk/>
          <pc:sldMk cId="2773020274" sldId="261"/>
        </pc:sldMkLst>
        <pc:spChg chg="del">
          <ac:chgData name="Michał Pyclik" userId="6d1d9512d460d1ef" providerId="LiveId" clId="{AA795EB9-03F7-4704-8CCD-06EC24D91930}" dt="2021-02-22T08:22:24.756" v="183" actId="26606"/>
          <ac:spMkLst>
            <pc:docMk/>
            <pc:sldMk cId="2773020274" sldId="261"/>
            <ac:spMk id="27" creationId="{4351DFE5-F63D-4BE0-BDA9-E3EB88F01AA5}"/>
          </ac:spMkLst>
        </pc:spChg>
        <pc:spChg chg="add">
          <ac:chgData name="Michał Pyclik" userId="6d1d9512d460d1ef" providerId="LiveId" clId="{AA795EB9-03F7-4704-8CCD-06EC24D91930}" dt="2021-02-22T08:22:24.756" v="183" actId="26606"/>
          <ac:spMkLst>
            <pc:docMk/>
            <pc:sldMk cId="2773020274" sldId="261"/>
            <ac:spMk id="34" creationId="{738F59A4-4431-460D-8E49-6E65C189A566}"/>
          </ac:spMkLst>
        </pc:spChg>
        <pc:grpChg chg="add">
          <ac:chgData name="Michał Pyclik" userId="6d1d9512d460d1ef" providerId="LiveId" clId="{AA795EB9-03F7-4704-8CCD-06EC24D91930}" dt="2021-02-22T08:22:24.756" v="183" actId="26606"/>
          <ac:grpSpMkLst>
            <pc:docMk/>
            <pc:sldMk cId="2773020274" sldId="261"/>
            <ac:grpSpMk id="36" creationId="{8A919B9C-5C01-47E4-B2F2-45F589208ABF}"/>
          </ac:grpSpMkLst>
        </pc:grpChg>
        <pc:graphicFrameChg chg="mod modGraphic">
          <ac:chgData name="Michał Pyclik" userId="6d1d9512d460d1ef" providerId="LiveId" clId="{AA795EB9-03F7-4704-8CCD-06EC24D91930}" dt="2021-02-22T08:22:29.061" v="184" actId="14100"/>
          <ac:graphicFrameMkLst>
            <pc:docMk/>
            <pc:sldMk cId="2773020274" sldId="261"/>
            <ac:graphicFrameMk id="29" creationId="{EC5F377D-9E4C-41A4-B95E-873CCE600BD8}"/>
          </ac:graphicFrameMkLst>
        </pc:graphicFrameChg>
        <pc:picChg chg="del">
          <ac:chgData name="Michał Pyclik" userId="6d1d9512d460d1ef" providerId="LiveId" clId="{AA795EB9-03F7-4704-8CCD-06EC24D91930}" dt="2021-02-22T08:22:24.756" v="183" actId="26606"/>
          <ac:picMkLst>
            <pc:docMk/>
            <pc:sldMk cId="2773020274" sldId="261"/>
            <ac:picMk id="28" creationId="{3AA16612-ACD2-4A16-8F2B-4514FD6BF28F}"/>
          </ac:picMkLst>
        </pc:picChg>
      </pc:sldChg>
      <pc:sldChg chg="addSp delSp modSp mod">
        <pc:chgData name="Michał Pyclik" userId="6d1d9512d460d1ef" providerId="LiveId" clId="{AA795EB9-03F7-4704-8CCD-06EC24D91930}" dt="2021-02-22T08:25:29.011" v="531" actId="20577"/>
        <pc:sldMkLst>
          <pc:docMk/>
          <pc:sldMk cId="3529883448" sldId="262"/>
        </pc:sldMkLst>
        <pc:spChg chg="mod">
          <ac:chgData name="Michał Pyclik" userId="6d1d9512d460d1ef" providerId="LiveId" clId="{AA795EB9-03F7-4704-8CCD-06EC24D91930}" dt="2021-02-22T08:22:48.716" v="188" actId="26606"/>
          <ac:spMkLst>
            <pc:docMk/>
            <pc:sldMk cId="3529883448" sldId="262"/>
            <ac:spMk id="2" creationId="{5D3F5FEC-ED95-4A5D-85A1-B4CDC294F0B9}"/>
          </ac:spMkLst>
        </pc:spChg>
        <pc:spChg chg="mod">
          <ac:chgData name="Michał Pyclik" userId="6d1d9512d460d1ef" providerId="LiveId" clId="{AA795EB9-03F7-4704-8CCD-06EC24D91930}" dt="2021-02-22T08:25:29.011" v="531" actId="20577"/>
          <ac:spMkLst>
            <pc:docMk/>
            <pc:sldMk cId="3529883448" sldId="262"/>
            <ac:spMk id="3" creationId="{DB63770A-FD3D-4F81-816A-2DEB60991919}"/>
          </ac:spMkLst>
        </pc:spChg>
        <pc:spChg chg="add">
          <ac:chgData name="Michał Pyclik" userId="6d1d9512d460d1ef" providerId="LiveId" clId="{AA795EB9-03F7-4704-8CCD-06EC24D91930}" dt="2021-02-22T08:22:48.716" v="188" actId="26606"/>
          <ac:spMkLst>
            <pc:docMk/>
            <pc:sldMk cId="3529883448" sldId="262"/>
            <ac:spMk id="76" creationId="{907EF6B7-1338-4443-8C46-6A318D952DFD}"/>
          </ac:spMkLst>
        </pc:spChg>
        <pc:spChg chg="add">
          <ac:chgData name="Michał Pyclik" userId="6d1d9512d460d1ef" providerId="LiveId" clId="{AA795EB9-03F7-4704-8CCD-06EC24D91930}" dt="2021-02-22T08:22:48.716" v="188" actId="26606"/>
          <ac:spMkLst>
            <pc:docMk/>
            <pc:sldMk cId="3529883448" sldId="262"/>
            <ac:spMk id="78" creationId="{DAAE4CDD-124C-4DCF-9584-B6033B545DD5}"/>
          </ac:spMkLst>
        </pc:spChg>
        <pc:spChg chg="add">
          <ac:chgData name="Michał Pyclik" userId="6d1d9512d460d1ef" providerId="LiveId" clId="{AA795EB9-03F7-4704-8CCD-06EC24D91930}" dt="2021-02-22T08:22:48.716" v="188" actId="26606"/>
          <ac:spMkLst>
            <pc:docMk/>
            <pc:sldMk cId="3529883448" sldId="262"/>
            <ac:spMk id="80" creationId="{081E4A58-353D-44AE-B2FC-2A74E2E400F7}"/>
          </ac:spMkLst>
        </pc:spChg>
        <pc:picChg chg="del">
          <ac:chgData name="Michał Pyclik" userId="6d1d9512d460d1ef" providerId="LiveId" clId="{AA795EB9-03F7-4704-8CCD-06EC24D91930}" dt="2021-02-22T08:22:40.951" v="185" actId="478"/>
          <ac:picMkLst>
            <pc:docMk/>
            <pc:sldMk cId="3529883448" sldId="262"/>
            <ac:picMk id="2050" creationId="{F903CADE-DAEF-442B-BE49-412531639072}"/>
          </ac:picMkLst>
        </pc:picChg>
        <pc:cxnChg chg="del">
          <ac:chgData name="Michał Pyclik" userId="6d1d9512d460d1ef" providerId="LiveId" clId="{AA795EB9-03F7-4704-8CCD-06EC24D91930}" dt="2021-02-22T08:22:48.716" v="188" actId="26606"/>
          <ac:cxnSpMkLst>
            <pc:docMk/>
            <pc:sldMk cId="3529883448" sldId="262"/>
            <ac:cxnSpMk id="71" creationId="{A7F400EE-A8A5-48AF-B4D6-291B52C6F0B0}"/>
          </ac:cxnSpMkLst>
        </pc:cxnChg>
      </pc:sldChg>
      <pc:sldChg chg="del">
        <pc:chgData name="Michał Pyclik" userId="6d1d9512d460d1ef" providerId="LiveId" clId="{AA795EB9-03F7-4704-8CCD-06EC24D91930}" dt="2021-02-22T08:25:33.188" v="532" actId="47"/>
        <pc:sldMkLst>
          <pc:docMk/>
          <pc:sldMk cId="1375948533" sldId="263"/>
        </pc:sldMkLst>
      </pc:sldChg>
      <pc:sldChg chg="modSp mod">
        <pc:chgData name="Michał Pyclik" userId="6d1d9512d460d1ef" providerId="LiveId" clId="{AA795EB9-03F7-4704-8CCD-06EC24D91930}" dt="2021-02-22T08:43:32.699" v="1939" actId="313"/>
        <pc:sldMkLst>
          <pc:docMk/>
          <pc:sldMk cId="317403593" sldId="267"/>
        </pc:sldMkLst>
        <pc:graphicFrameChg chg="mod modGraphic">
          <ac:chgData name="Michał Pyclik" userId="6d1d9512d460d1ef" providerId="LiveId" clId="{AA795EB9-03F7-4704-8CCD-06EC24D91930}" dt="2021-02-22T08:43:32.699" v="1939" actId="313"/>
          <ac:graphicFrameMkLst>
            <pc:docMk/>
            <pc:sldMk cId="317403593" sldId="267"/>
            <ac:graphicFrameMk id="4" creationId="{2DAC36D0-22D1-4339-A80C-E12B8AC26343}"/>
          </ac:graphicFrameMkLst>
        </pc:graphicFrameChg>
      </pc:sldChg>
      <pc:sldChg chg="modSp mod">
        <pc:chgData name="Michał Pyclik" userId="6d1d9512d460d1ef" providerId="LiveId" clId="{AA795EB9-03F7-4704-8CCD-06EC24D91930}" dt="2021-02-22T08:44:22.563" v="1948" actId="1076"/>
        <pc:sldMkLst>
          <pc:docMk/>
          <pc:sldMk cId="7603465" sldId="268"/>
        </pc:sldMkLst>
        <pc:graphicFrameChg chg="mod">
          <ac:chgData name="Michał Pyclik" userId="6d1d9512d460d1ef" providerId="LiveId" clId="{AA795EB9-03F7-4704-8CCD-06EC24D91930}" dt="2021-02-22T08:44:22.563" v="1948" actId="1076"/>
          <ac:graphicFrameMkLst>
            <pc:docMk/>
            <pc:sldMk cId="7603465" sldId="268"/>
            <ac:graphicFrameMk id="5" creationId="{74A04B68-57E9-4FCE-B704-596A0C78503A}"/>
          </ac:graphicFrameMkLst>
        </pc:graphicFrameChg>
      </pc:sldChg>
      <pc:sldChg chg="addSp delSp modSp mod">
        <pc:chgData name="Michał Pyclik" userId="6d1d9512d460d1ef" providerId="LiveId" clId="{AA795EB9-03F7-4704-8CCD-06EC24D91930}" dt="2021-02-22T08:45:05.752" v="2046" actId="20577"/>
        <pc:sldMkLst>
          <pc:docMk/>
          <pc:sldMk cId="163805568" sldId="269"/>
        </pc:sldMkLst>
        <pc:spChg chg="mod">
          <ac:chgData name="Michał Pyclik" userId="6d1d9512d460d1ef" providerId="LiveId" clId="{AA795EB9-03F7-4704-8CCD-06EC24D91930}" dt="2021-02-22T08:44:30.738" v="1950" actId="26606"/>
          <ac:spMkLst>
            <pc:docMk/>
            <pc:sldMk cId="163805568" sldId="269"/>
            <ac:spMk id="2" creationId="{CAF01737-518B-4FF8-9E90-5C43C3F3688A}"/>
          </ac:spMkLst>
        </pc:spChg>
        <pc:spChg chg="mod">
          <ac:chgData name="Michał Pyclik" userId="6d1d9512d460d1ef" providerId="LiveId" clId="{AA795EB9-03F7-4704-8CCD-06EC24D91930}" dt="2021-02-22T08:45:05.752" v="2046" actId="20577"/>
          <ac:spMkLst>
            <pc:docMk/>
            <pc:sldMk cId="163805568" sldId="269"/>
            <ac:spMk id="3" creationId="{1436EBC3-D4D5-4A89-9B48-F7A4500A65B7}"/>
          </ac:spMkLst>
        </pc:spChg>
        <pc:spChg chg="del">
          <ac:chgData name="Michał Pyclik" userId="6d1d9512d460d1ef" providerId="LiveId" clId="{AA795EB9-03F7-4704-8CCD-06EC24D91930}" dt="2021-02-22T08:44:30.738" v="1950" actId="26606"/>
          <ac:spMkLst>
            <pc:docMk/>
            <pc:sldMk cId="163805568" sldId="269"/>
            <ac:spMk id="71" creationId="{F56F5174-31D9-4DBB-AAB7-A1FD7BDB1352}"/>
          </ac:spMkLst>
        </pc:spChg>
        <pc:spChg chg="del">
          <ac:chgData name="Michał Pyclik" userId="6d1d9512d460d1ef" providerId="LiveId" clId="{AA795EB9-03F7-4704-8CCD-06EC24D91930}" dt="2021-02-22T08:44:30.738" v="1950" actId="26606"/>
          <ac:spMkLst>
            <pc:docMk/>
            <pc:sldMk cId="163805568" sldId="269"/>
            <ac:spMk id="75" creationId="{F9A95BEE-6BB1-4A28-A8E6-A34B2E42EF87}"/>
          </ac:spMkLst>
        </pc:spChg>
        <pc:spChg chg="add">
          <ac:chgData name="Michał Pyclik" userId="6d1d9512d460d1ef" providerId="LiveId" clId="{AA795EB9-03F7-4704-8CCD-06EC24D91930}" dt="2021-02-22T08:44:30.738" v="1950" actId="26606"/>
          <ac:spMkLst>
            <pc:docMk/>
            <pc:sldMk cId="163805568" sldId="269"/>
            <ac:spMk id="80" creationId="{907EF6B7-1338-4443-8C46-6A318D952DFD}"/>
          </ac:spMkLst>
        </pc:spChg>
        <pc:spChg chg="add">
          <ac:chgData name="Michał Pyclik" userId="6d1d9512d460d1ef" providerId="LiveId" clId="{AA795EB9-03F7-4704-8CCD-06EC24D91930}" dt="2021-02-22T08:44:30.738" v="1950" actId="26606"/>
          <ac:spMkLst>
            <pc:docMk/>
            <pc:sldMk cId="163805568" sldId="269"/>
            <ac:spMk id="82" creationId="{DAAE4CDD-124C-4DCF-9584-B6033B545DD5}"/>
          </ac:spMkLst>
        </pc:spChg>
        <pc:spChg chg="add">
          <ac:chgData name="Michał Pyclik" userId="6d1d9512d460d1ef" providerId="LiveId" clId="{AA795EB9-03F7-4704-8CCD-06EC24D91930}" dt="2021-02-22T08:44:30.738" v="1950" actId="26606"/>
          <ac:spMkLst>
            <pc:docMk/>
            <pc:sldMk cId="163805568" sldId="269"/>
            <ac:spMk id="84" creationId="{081E4A58-353D-44AE-B2FC-2A74E2E400F7}"/>
          </ac:spMkLst>
        </pc:spChg>
        <pc:picChg chg="del">
          <ac:chgData name="Michał Pyclik" userId="6d1d9512d460d1ef" providerId="LiveId" clId="{AA795EB9-03F7-4704-8CCD-06EC24D91930}" dt="2021-02-22T08:44:30.738" v="1950" actId="26606"/>
          <ac:picMkLst>
            <pc:docMk/>
            <pc:sldMk cId="163805568" sldId="269"/>
            <ac:picMk id="73" creationId="{AE113210-7872-481A-ADE6-3A05CCAF5EB2}"/>
          </ac:picMkLst>
        </pc:picChg>
        <pc:picChg chg="del">
          <ac:chgData name="Michał Pyclik" userId="6d1d9512d460d1ef" providerId="LiveId" clId="{AA795EB9-03F7-4704-8CCD-06EC24D91930}" dt="2021-02-22T08:44:26.433" v="1949" actId="478"/>
          <ac:picMkLst>
            <pc:docMk/>
            <pc:sldMk cId="163805568" sldId="269"/>
            <ac:picMk id="12290" creationId="{049A0BED-4C0B-434A-B2D3-AA53B5EB1C61}"/>
          </ac:picMkLst>
        </pc:picChg>
      </pc:sldChg>
      <pc:sldChg chg="modSp">
        <pc:chgData name="Michał Pyclik" userId="6d1d9512d460d1ef" providerId="LiveId" clId="{AA795EB9-03F7-4704-8CCD-06EC24D91930}" dt="2021-02-22T08:41:05.449" v="1695" actId="20577"/>
        <pc:sldMkLst>
          <pc:docMk/>
          <pc:sldMk cId="3786083237" sldId="283"/>
        </pc:sldMkLst>
        <pc:graphicFrameChg chg="mod">
          <ac:chgData name="Michał Pyclik" userId="6d1d9512d460d1ef" providerId="LiveId" clId="{AA795EB9-03F7-4704-8CCD-06EC24D91930}" dt="2021-02-22T08:41:05.449" v="1695" actId="20577"/>
          <ac:graphicFrameMkLst>
            <pc:docMk/>
            <pc:sldMk cId="3786083237" sldId="283"/>
            <ac:graphicFrameMk id="2" creationId="{9D30251B-198A-448C-B0CE-2DAE16F92312}"/>
          </ac:graphicFrameMkLst>
        </pc:graphicFrameChg>
      </pc:sldChg>
      <pc:sldChg chg="addSp delSp modSp mod">
        <pc:chgData name="Michał Pyclik" userId="6d1d9512d460d1ef" providerId="LiveId" clId="{AA795EB9-03F7-4704-8CCD-06EC24D91930}" dt="2021-02-22T08:35:38.962" v="1385" actId="20577"/>
        <pc:sldMkLst>
          <pc:docMk/>
          <pc:sldMk cId="39300856" sldId="284"/>
        </pc:sldMkLst>
        <pc:spChg chg="mod">
          <ac:chgData name="Michał Pyclik" userId="6d1d9512d460d1ef" providerId="LiveId" clId="{AA795EB9-03F7-4704-8CCD-06EC24D91930}" dt="2021-02-22T08:32:51.232" v="1251" actId="26606"/>
          <ac:spMkLst>
            <pc:docMk/>
            <pc:sldMk cId="39300856" sldId="284"/>
            <ac:spMk id="2" creationId="{4358A3FF-F177-4159-8663-8B3FAB10D6C5}"/>
          </ac:spMkLst>
        </pc:spChg>
        <pc:spChg chg="add del">
          <ac:chgData name="Michał Pyclik" userId="6d1d9512d460d1ef" providerId="LiveId" clId="{AA795EB9-03F7-4704-8CCD-06EC24D91930}" dt="2021-02-22T08:32:18.441" v="1247" actId="26606"/>
          <ac:spMkLst>
            <pc:docMk/>
            <pc:sldMk cId="39300856" sldId="284"/>
            <ac:spMk id="17" creationId="{738F59A4-4431-460D-8E49-6E65C189A566}"/>
          </ac:spMkLst>
        </pc:spChg>
        <pc:spChg chg="add del">
          <ac:chgData name="Michał Pyclik" userId="6d1d9512d460d1ef" providerId="LiveId" clId="{AA795EB9-03F7-4704-8CCD-06EC24D91930}" dt="2021-02-22T08:32:51.232" v="1251" actId="26606"/>
          <ac:spMkLst>
            <pc:docMk/>
            <pc:sldMk cId="39300856" sldId="284"/>
            <ac:spMk id="27" creationId="{DB304A14-32D0-4873-B914-423ED7B8DAFD}"/>
          </ac:spMkLst>
        </pc:spChg>
        <pc:spChg chg="add del">
          <ac:chgData name="Michał Pyclik" userId="6d1d9512d460d1ef" providerId="LiveId" clId="{AA795EB9-03F7-4704-8CCD-06EC24D91930}" dt="2021-02-22T08:32:51.232" v="1251" actId="26606"/>
          <ac:spMkLst>
            <pc:docMk/>
            <pc:sldMk cId="39300856" sldId="284"/>
            <ac:spMk id="29" creationId="{1D460C86-854F-4FB3-ABC2-E823D8FEB9DB}"/>
          </ac:spMkLst>
        </pc:spChg>
        <pc:spChg chg="add del">
          <ac:chgData name="Michał Pyclik" userId="6d1d9512d460d1ef" providerId="LiveId" clId="{AA795EB9-03F7-4704-8CCD-06EC24D91930}" dt="2021-02-22T08:32:51.232" v="1251" actId="26606"/>
          <ac:spMkLst>
            <pc:docMk/>
            <pc:sldMk cId="39300856" sldId="284"/>
            <ac:spMk id="31" creationId="{BB48116A-278A-4CC5-89D3-9DE8E8FF1245}"/>
          </ac:spMkLst>
        </pc:spChg>
        <pc:spChg chg="add">
          <ac:chgData name="Michał Pyclik" userId="6d1d9512d460d1ef" providerId="LiveId" clId="{AA795EB9-03F7-4704-8CCD-06EC24D91930}" dt="2021-02-22T08:32:51.232" v="1251" actId="26606"/>
          <ac:spMkLst>
            <pc:docMk/>
            <pc:sldMk cId="39300856" sldId="284"/>
            <ac:spMk id="36" creationId="{6C4028FD-8BAA-4A19-BFDE-594D991B7552}"/>
          </ac:spMkLst>
        </pc:spChg>
        <pc:grpChg chg="add del">
          <ac:chgData name="Michał Pyclik" userId="6d1d9512d460d1ef" providerId="LiveId" clId="{AA795EB9-03F7-4704-8CCD-06EC24D91930}" dt="2021-02-22T08:32:18.441" v="1247" actId="26606"/>
          <ac:grpSpMkLst>
            <pc:docMk/>
            <pc:sldMk cId="39300856" sldId="284"/>
            <ac:grpSpMk id="19" creationId="{8A919B9C-5C01-47E4-B2F2-45F589208ABF}"/>
          </ac:grpSpMkLst>
        </pc:grpChg>
        <pc:graphicFrameChg chg="mod ord modGraphic">
          <ac:chgData name="Michał Pyclik" userId="6d1d9512d460d1ef" providerId="LiveId" clId="{AA795EB9-03F7-4704-8CCD-06EC24D91930}" dt="2021-02-22T08:35:38.962" v="1385" actId="20577"/>
          <ac:graphicFrameMkLst>
            <pc:docMk/>
            <pc:sldMk cId="39300856" sldId="284"/>
            <ac:graphicFrameMk id="6" creationId="{F09277A2-25A7-43A4-80C6-D79664AEEEE5}"/>
          </ac:graphicFrameMkLst>
        </pc:graphicFrameChg>
        <pc:picChg chg="del">
          <ac:chgData name="Michał Pyclik" userId="6d1d9512d460d1ef" providerId="LiveId" clId="{AA795EB9-03F7-4704-8CCD-06EC24D91930}" dt="2021-02-22T08:31:22.262" v="1241" actId="478"/>
          <ac:picMkLst>
            <pc:docMk/>
            <pc:sldMk cId="39300856" sldId="284"/>
            <ac:picMk id="7" creationId="{77389250-B766-493E-B0CF-A700079C20D8}"/>
          </ac:picMkLst>
        </pc:picChg>
        <pc:picChg chg="del">
          <ac:chgData name="Michał Pyclik" userId="6d1d9512d460d1ef" providerId="LiveId" clId="{AA795EB9-03F7-4704-8CCD-06EC24D91930}" dt="2021-02-22T08:31:33.617" v="1242" actId="26606"/>
          <ac:picMkLst>
            <pc:docMk/>
            <pc:sldMk cId="39300856" sldId="284"/>
            <ac:picMk id="12" creationId="{54DDEBDD-D8BD-41A6-8A0D-B00E3768B0F9}"/>
          </ac:picMkLst>
        </pc:picChg>
        <pc:picChg chg="add del">
          <ac:chgData name="Michał Pyclik" userId="6d1d9512d460d1ef" providerId="LiveId" clId="{AA795EB9-03F7-4704-8CCD-06EC24D91930}" dt="2021-02-22T08:32:24.592" v="1248" actId="478"/>
          <ac:picMkLst>
            <pc:docMk/>
            <pc:sldMk cId="39300856" sldId="284"/>
            <ac:picMk id="23" creationId="{3F369093-9E88-4E74-854B-5568E2DB2B45}"/>
          </ac:picMkLst>
        </pc:picChg>
      </pc:sldChg>
      <pc:sldChg chg="delSp modSp mod">
        <pc:chgData name="Michał Pyclik" userId="6d1d9512d460d1ef" providerId="LiveId" clId="{AA795EB9-03F7-4704-8CCD-06EC24D91930}" dt="2021-02-22T08:40:22.203" v="1689" actId="20577"/>
        <pc:sldMkLst>
          <pc:docMk/>
          <pc:sldMk cId="2033026073" sldId="285"/>
        </pc:sldMkLst>
        <pc:graphicFrameChg chg="mod">
          <ac:chgData name="Michał Pyclik" userId="6d1d9512d460d1ef" providerId="LiveId" clId="{AA795EB9-03F7-4704-8CCD-06EC24D91930}" dt="2021-02-22T08:40:22.203" v="1689" actId="20577"/>
          <ac:graphicFrameMkLst>
            <pc:docMk/>
            <pc:sldMk cId="2033026073" sldId="285"/>
            <ac:graphicFrameMk id="6" creationId="{F09277A2-25A7-43A4-80C6-D79664AEEEE5}"/>
          </ac:graphicFrameMkLst>
        </pc:graphicFrameChg>
        <pc:picChg chg="del">
          <ac:chgData name="Michał Pyclik" userId="6d1d9512d460d1ef" providerId="LiveId" clId="{AA795EB9-03F7-4704-8CCD-06EC24D91930}" dt="2021-02-22T08:31:42.322" v="1244" actId="478"/>
          <ac:picMkLst>
            <pc:docMk/>
            <pc:sldMk cId="2033026073" sldId="285"/>
            <ac:picMk id="6146" creationId="{4F921B7F-F8E2-4837-9DB6-2CF610AD1725}"/>
          </ac:picMkLst>
        </pc:picChg>
      </pc:sldChg>
      <pc:sldChg chg="addSp delSp modSp mod">
        <pc:chgData name="Michał Pyclik" userId="6d1d9512d460d1ef" providerId="LiveId" clId="{AA795EB9-03F7-4704-8CCD-06EC24D91930}" dt="2021-02-22T08:38:32.652" v="1549" actId="20577"/>
        <pc:sldMkLst>
          <pc:docMk/>
          <pc:sldMk cId="2085891405" sldId="286"/>
        </pc:sldMkLst>
        <pc:spChg chg="add del">
          <ac:chgData name="Michał Pyclik" userId="6d1d9512d460d1ef" providerId="LiveId" clId="{AA795EB9-03F7-4704-8CCD-06EC24D91930}" dt="2021-02-22T08:36:25.412" v="1386" actId="26606"/>
          <ac:spMkLst>
            <pc:docMk/>
            <pc:sldMk cId="2085891405" sldId="286"/>
            <ac:spMk id="17" creationId="{257363FD-7E77-4145-9483-331A807ADF0E}"/>
          </ac:spMkLst>
        </pc:spChg>
        <pc:graphicFrameChg chg="mod modGraphic">
          <ac:chgData name="Michał Pyclik" userId="6d1d9512d460d1ef" providerId="LiveId" clId="{AA795EB9-03F7-4704-8CCD-06EC24D91930}" dt="2021-02-22T08:38:32.652" v="1549" actId="20577"/>
          <ac:graphicFrameMkLst>
            <pc:docMk/>
            <pc:sldMk cId="2085891405" sldId="286"/>
            <ac:graphicFrameMk id="6" creationId="{F09277A2-25A7-43A4-80C6-D79664AEEEE5}"/>
          </ac:graphicFrameMkLst>
        </pc:graphicFrameChg>
        <pc:picChg chg="del">
          <ac:chgData name="Michał Pyclik" userId="6d1d9512d460d1ef" providerId="LiveId" clId="{AA795EB9-03F7-4704-8CCD-06EC24D91930}" dt="2021-02-22T08:31:40.017" v="1243" actId="478"/>
          <ac:picMkLst>
            <pc:docMk/>
            <pc:sldMk cId="2085891405" sldId="286"/>
            <ac:picMk id="5" creationId="{2C4A6119-5130-49A1-9FFC-DA3135B4CD16}"/>
          </ac:picMkLst>
        </pc:picChg>
        <pc:picChg chg="del">
          <ac:chgData name="Michał Pyclik" userId="6d1d9512d460d1ef" providerId="LiveId" clId="{AA795EB9-03F7-4704-8CCD-06EC24D91930}" dt="2021-02-22T08:31:49.122" v="1245" actId="26606"/>
          <ac:picMkLst>
            <pc:docMk/>
            <pc:sldMk cId="2085891405" sldId="286"/>
            <ac:picMk id="12" creationId="{54DDEBDD-D8BD-41A6-8A0D-B00E3768B0F9}"/>
          </ac:picMkLst>
        </pc:picChg>
      </pc:sldChg>
      <pc:sldChg chg="modSp mod">
        <pc:chgData name="Michał Pyclik" userId="6d1d9512d460d1ef" providerId="LiveId" clId="{AA795EB9-03F7-4704-8CCD-06EC24D91930}" dt="2021-02-22T09:02:14.664" v="2102" actId="6549"/>
        <pc:sldMkLst>
          <pc:docMk/>
          <pc:sldMk cId="3819317856" sldId="287"/>
        </pc:sldMkLst>
        <pc:spChg chg="mod">
          <ac:chgData name="Michał Pyclik" userId="6d1d9512d460d1ef" providerId="LiveId" clId="{AA795EB9-03F7-4704-8CCD-06EC24D91930}" dt="2021-02-22T08:41:29.282" v="1715" actId="20577"/>
          <ac:spMkLst>
            <pc:docMk/>
            <pc:sldMk cId="3819317856" sldId="287"/>
            <ac:spMk id="2" creationId="{CAF01737-518B-4FF8-9E90-5C43C3F3688A}"/>
          </ac:spMkLst>
        </pc:spChg>
        <pc:spChg chg="mod">
          <ac:chgData name="Michał Pyclik" userId="6d1d9512d460d1ef" providerId="LiveId" clId="{AA795EB9-03F7-4704-8CCD-06EC24D91930}" dt="2021-02-22T09:02:14.664" v="2102" actId="6549"/>
          <ac:spMkLst>
            <pc:docMk/>
            <pc:sldMk cId="3819317856" sldId="287"/>
            <ac:spMk id="3" creationId="{1436EBC3-D4D5-4A89-9B48-F7A4500A65B7}"/>
          </ac:spMkLst>
        </pc:spChg>
      </pc:sldChg>
      <pc:sldChg chg="del">
        <pc:chgData name="Michał Pyclik" userId="6d1d9512d460d1ef" providerId="LiveId" clId="{AA795EB9-03F7-4704-8CCD-06EC24D91930}" dt="2021-02-22T08:41:34.432" v="1716" actId="47"/>
        <pc:sldMkLst>
          <pc:docMk/>
          <pc:sldMk cId="3687346" sldId="288"/>
        </pc:sldMkLst>
      </pc:sldChg>
      <pc:sldChg chg="del">
        <pc:chgData name="Michał Pyclik" userId="6d1d9512d460d1ef" providerId="LiveId" clId="{AA795EB9-03F7-4704-8CCD-06EC24D91930}" dt="2021-02-22T08:41:34.432" v="1716" actId="47"/>
        <pc:sldMkLst>
          <pc:docMk/>
          <pc:sldMk cId="1544411172" sldId="289"/>
        </pc:sldMkLst>
      </pc:sldChg>
      <pc:sldChg chg="del">
        <pc:chgData name="Michał Pyclik" userId="6d1d9512d460d1ef" providerId="LiveId" clId="{AA795EB9-03F7-4704-8CCD-06EC24D91930}" dt="2021-02-22T08:41:34.432" v="1716" actId="47"/>
        <pc:sldMkLst>
          <pc:docMk/>
          <pc:sldMk cId="3511071082" sldId="290"/>
        </pc:sldMkLst>
      </pc:sldChg>
      <pc:sldChg chg="modSp mod">
        <pc:chgData name="Michał Pyclik" userId="6d1d9512d460d1ef" providerId="LiveId" clId="{AA795EB9-03F7-4704-8CCD-06EC24D91930}" dt="2021-02-22T09:07:29.735" v="2253" actId="20577"/>
        <pc:sldMkLst>
          <pc:docMk/>
          <pc:sldMk cId="1766253362" sldId="291"/>
        </pc:sldMkLst>
        <pc:spChg chg="mod">
          <ac:chgData name="Michał Pyclik" userId="6d1d9512d460d1ef" providerId="LiveId" clId="{AA795EB9-03F7-4704-8CCD-06EC24D91930}" dt="2021-02-22T09:07:29.735" v="2253" actId="20577"/>
          <ac:spMkLst>
            <pc:docMk/>
            <pc:sldMk cId="1766253362" sldId="291"/>
            <ac:spMk id="3" creationId="{1436EBC3-D4D5-4A89-9B48-F7A4500A65B7}"/>
          </ac:spMkLst>
        </pc:spChg>
      </pc:sldChg>
      <pc:sldChg chg="addSp delSp modSp mod">
        <pc:chgData name="Michał Pyclik" userId="6d1d9512d460d1ef" providerId="LiveId" clId="{AA795EB9-03F7-4704-8CCD-06EC24D91930}" dt="2021-02-22T08:45:16.153" v="2048" actId="26606"/>
        <pc:sldMkLst>
          <pc:docMk/>
          <pc:sldMk cId="1791077467" sldId="292"/>
        </pc:sldMkLst>
        <pc:spChg chg="mod">
          <ac:chgData name="Michał Pyclik" userId="6d1d9512d460d1ef" providerId="LiveId" clId="{AA795EB9-03F7-4704-8CCD-06EC24D91930}" dt="2021-02-22T08:45:16.153" v="2048" actId="26606"/>
          <ac:spMkLst>
            <pc:docMk/>
            <pc:sldMk cId="1791077467" sldId="292"/>
            <ac:spMk id="3" creationId="{1436EBC3-D4D5-4A89-9B48-F7A4500A65B7}"/>
          </ac:spMkLst>
        </pc:spChg>
        <pc:spChg chg="add">
          <ac:chgData name="Michał Pyclik" userId="6d1d9512d460d1ef" providerId="LiveId" clId="{AA795EB9-03F7-4704-8CCD-06EC24D91930}" dt="2021-02-22T08:45:16.153" v="2048" actId="26606"/>
          <ac:spMkLst>
            <pc:docMk/>
            <pc:sldMk cId="1791077467" sldId="292"/>
            <ac:spMk id="76" creationId="{1BB867FF-FC45-48F7-8104-F89BE54909F1}"/>
          </ac:spMkLst>
        </pc:spChg>
        <pc:spChg chg="add">
          <ac:chgData name="Michał Pyclik" userId="6d1d9512d460d1ef" providerId="LiveId" clId="{AA795EB9-03F7-4704-8CCD-06EC24D91930}" dt="2021-02-22T08:45:16.153" v="2048" actId="26606"/>
          <ac:spMkLst>
            <pc:docMk/>
            <pc:sldMk cId="1791077467" sldId="292"/>
            <ac:spMk id="78" creationId="{8BB56887-D0D5-4F0C-9E19-7247EB83C8B7}"/>
          </ac:spMkLst>
        </pc:spChg>
        <pc:spChg chg="add">
          <ac:chgData name="Michał Pyclik" userId="6d1d9512d460d1ef" providerId="LiveId" clId="{AA795EB9-03F7-4704-8CCD-06EC24D91930}" dt="2021-02-22T08:45:16.153" v="2048" actId="26606"/>
          <ac:spMkLst>
            <pc:docMk/>
            <pc:sldMk cId="1791077467" sldId="292"/>
            <ac:spMk id="80" creationId="{081E4A58-353D-44AE-B2FC-2A74E2E400F7}"/>
          </ac:spMkLst>
        </pc:spChg>
        <pc:spChg chg="del">
          <ac:chgData name="Michał Pyclik" userId="6d1d9512d460d1ef" providerId="LiveId" clId="{AA795EB9-03F7-4704-8CCD-06EC24D91930}" dt="2021-02-22T08:45:16.153" v="2048" actId="26606"/>
          <ac:spMkLst>
            <pc:docMk/>
            <pc:sldMk cId="1791077467" sldId="292"/>
            <ac:spMk id="192" creationId="{6A84B152-3496-4C52-AF08-97AFFC09DD2C}"/>
          </ac:spMkLst>
        </pc:spChg>
        <pc:spChg chg="del">
          <ac:chgData name="Michał Pyclik" userId="6d1d9512d460d1ef" providerId="LiveId" clId="{AA795EB9-03F7-4704-8CCD-06EC24D91930}" dt="2021-02-22T08:45:16.153" v="2048" actId="26606"/>
          <ac:spMkLst>
            <pc:docMk/>
            <pc:sldMk cId="1791077467" sldId="292"/>
            <ac:spMk id="193" creationId="{6B2ADB95-0FA3-4BD7-A8AC-89D014A83E5B}"/>
          </ac:spMkLst>
        </pc:spChg>
        <pc:spChg chg="del">
          <ac:chgData name="Michał Pyclik" userId="6d1d9512d460d1ef" providerId="LiveId" clId="{AA795EB9-03F7-4704-8CCD-06EC24D91930}" dt="2021-02-22T08:45:16.153" v="2048" actId="26606"/>
          <ac:spMkLst>
            <pc:docMk/>
            <pc:sldMk cId="1791077467" sldId="292"/>
            <ac:spMk id="194" creationId="{C924DBCE-E731-4B22-8181-A39C1D86276C}"/>
          </ac:spMkLst>
        </pc:spChg>
        <pc:spChg chg="del">
          <ac:chgData name="Michał Pyclik" userId="6d1d9512d460d1ef" providerId="LiveId" clId="{AA795EB9-03F7-4704-8CCD-06EC24D91930}" dt="2021-02-22T08:45:16.153" v="2048" actId="26606"/>
          <ac:spMkLst>
            <pc:docMk/>
            <pc:sldMk cId="1791077467" sldId="292"/>
            <ac:spMk id="195" creationId="{4CBF9756-6AC8-4C65-84DF-56FBFFA1D873}"/>
          </ac:spMkLst>
        </pc:spChg>
        <pc:spChg chg="del">
          <ac:chgData name="Michał Pyclik" userId="6d1d9512d460d1ef" providerId="LiveId" clId="{AA795EB9-03F7-4704-8CCD-06EC24D91930}" dt="2021-02-22T08:45:16.153" v="2048" actId="26606"/>
          <ac:spMkLst>
            <pc:docMk/>
            <pc:sldMk cId="1791077467" sldId="292"/>
            <ac:spMk id="196" creationId="{2D385988-EAAF-4C27-AF8A-2BFBECAF3D4F}"/>
          </ac:spMkLst>
        </pc:spChg>
        <pc:spChg chg="del">
          <ac:chgData name="Michał Pyclik" userId="6d1d9512d460d1ef" providerId="LiveId" clId="{AA795EB9-03F7-4704-8CCD-06EC24D91930}" dt="2021-02-22T08:45:16.153" v="2048" actId="26606"/>
          <ac:spMkLst>
            <pc:docMk/>
            <pc:sldMk cId="1791077467" sldId="292"/>
            <ac:spMk id="198" creationId="{B621D332-7329-4994-8836-C429A51B7549}"/>
          </ac:spMkLst>
        </pc:spChg>
        <pc:spChg chg="del">
          <ac:chgData name="Michał Pyclik" userId="6d1d9512d460d1ef" providerId="LiveId" clId="{AA795EB9-03F7-4704-8CCD-06EC24D91930}" dt="2021-02-22T08:45:16.153" v="2048" actId="26606"/>
          <ac:spMkLst>
            <pc:docMk/>
            <pc:sldMk cId="1791077467" sldId="292"/>
            <ac:spMk id="199" creationId="{2D20F754-35A9-4508-BE3C-C59996D1437B}"/>
          </ac:spMkLst>
        </pc:spChg>
        <pc:picChg chg="del">
          <ac:chgData name="Michał Pyclik" userId="6d1d9512d460d1ef" providerId="LiveId" clId="{AA795EB9-03F7-4704-8CCD-06EC24D91930}" dt="2021-02-22T08:45:10.632" v="2047" actId="478"/>
          <ac:picMkLst>
            <pc:docMk/>
            <pc:sldMk cId="1791077467" sldId="292"/>
            <ac:picMk id="12290" creationId="{049A0BED-4C0B-434A-B2D3-AA53B5EB1C61}"/>
          </ac:picMkLst>
        </pc:picChg>
        <pc:cxnChg chg="del">
          <ac:chgData name="Michał Pyclik" userId="6d1d9512d460d1ef" providerId="LiveId" clId="{AA795EB9-03F7-4704-8CCD-06EC24D91930}" dt="2021-02-22T08:45:16.153" v="2048" actId="26606"/>
          <ac:cxnSpMkLst>
            <pc:docMk/>
            <pc:sldMk cId="1791077467" sldId="292"/>
            <ac:cxnSpMk id="197" creationId="{43621FD4-D14D-45D5-9A57-9A2DE5EA59C0}"/>
          </ac:cxnSpMkLst>
        </pc:cxnChg>
      </pc:sldChg>
      <pc:sldChg chg="addSp delSp add del setBg delDesignElem">
        <pc:chgData name="Michał Pyclik" userId="6d1d9512d460d1ef" providerId="LiveId" clId="{AA795EB9-03F7-4704-8CCD-06EC24D91930}" dt="2021-02-22T08:25:39.562" v="535"/>
        <pc:sldMkLst>
          <pc:docMk/>
          <pc:sldMk cId="1933192571" sldId="293"/>
        </pc:sldMkLst>
        <pc:spChg chg="add del">
          <ac:chgData name="Michał Pyclik" userId="6d1d9512d460d1ef" providerId="LiveId" clId="{AA795EB9-03F7-4704-8CCD-06EC24D91930}" dt="2021-02-22T08:25:39.562" v="535"/>
          <ac:spMkLst>
            <pc:docMk/>
            <pc:sldMk cId="1933192571" sldId="293"/>
            <ac:spMk id="76" creationId="{907EF6B7-1338-4443-8C46-6A318D952DFD}"/>
          </ac:spMkLst>
        </pc:spChg>
        <pc:spChg chg="add del">
          <ac:chgData name="Michał Pyclik" userId="6d1d9512d460d1ef" providerId="LiveId" clId="{AA795EB9-03F7-4704-8CCD-06EC24D91930}" dt="2021-02-22T08:25:39.562" v="535"/>
          <ac:spMkLst>
            <pc:docMk/>
            <pc:sldMk cId="1933192571" sldId="293"/>
            <ac:spMk id="78" creationId="{DAAE4CDD-124C-4DCF-9584-B6033B545DD5}"/>
          </ac:spMkLst>
        </pc:spChg>
        <pc:spChg chg="add del">
          <ac:chgData name="Michał Pyclik" userId="6d1d9512d460d1ef" providerId="LiveId" clId="{AA795EB9-03F7-4704-8CCD-06EC24D91930}" dt="2021-02-22T08:25:39.562" v="535"/>
          <ac:spMkLst>
            <pc:docMk/>
            <pc:sldMk cId="1933192571" sldId="293"/>
            <ac:spMk id="80" creationId="{081E4A58-353D-44AE-B2FC-2A74E2E400F7}"/>
          </ac:spMkLst>
        </pc:spChg>
      </pc:sldChg>
      <pc:sldChg chg="modSp add mod">
        <pc:chgData name="Michał Pyclik" userId="6d1d9512d460d1ef" providerId="LiveId" clId="{AA795EB9-03F7-4704-8CCD-06EC24D91930}" dt="2021-02-22T08:29:09.192" v="834" actId="6549"/>
        <pc:sldMkLst>
          <pc:docMk/>
          <pc:sldMk cId="4253730854" sldId="293"/>
        </pc:sldMkLst>
        <pc:spChg chg="mod">
          <ac:chgData name="Michał Pyclik" userId="6d1d9512d460d1ef" providerId="LiveId" clId="{AA795EB9-03F7-4704-8CCD-06EC24D91930}" dt="2021-02-22T08:29:09.192" v="834" actId="6549"/>
          <ac:spMkLst>
            <pc:docMk/>
            <pc:sldMk cId="4253730854" sldId="293"/>
            <ac:spMk id="3" creationId="{DB63770A-FD3D-4F81-816A-2DEB60991919}"/>
          </ac:spMkLst>
        </pc:spChg>
      </pc:sldChg>
      <pc:sldChg chg="addSp delSp add del setBg delDesignElem">
        <pc:chgData name="Michał Pyclik" userId="6d1d9512d460d1ef" providerId="LiveId" clId="{AA795EB9-03F7-4704-8CCD-06EC24D91930}" dt="2021-02-22T08:29:15.954" v="837"/>
        <pc:sldMkLst>
          <pc:docMk/>
          <pc:sldMk cId="1072630040" sldId="294"/>
        </pc:sldMkLst>
        <pc:spChg chg="add del">
          <ac:chgData name="Michał Pyclik" userId="6d1d9512d460d1ef" providerId="LiveId" clId="{AA795EB9-03F7-4704-8CCD-06EC24D91930}" dt="2021-02-22T08:29:15.954" v="837"/>
          <ac:spMkLst>
            <pc:docMk/>
            <pc:sldMk cId="1072630040" sldId="294"/>
            <ac:spMk id="76" creationId="{907EF6B7-1338-4443-8C46-6A318D952DFD}"/>
          </ac:spMkLst>
        </pc:spChg>
        <pc:spChg chg="add del">
          <ac:chgData name="Michał Pyclik" userId="6d1d9512d460d1ef" providerId="LiveId" clId="{AA795EB9-03F7-4704-8CCD-06EC24D91930}" dt="2021-02-22T08:29:15.954" v="837"/>
          <ac:spMkLst>
            <pc:docMk/>
            <pc:sldMk cId="1072630040" sldId="294"/>
            <ac:spMk id="78" creationId="{DAAE4CDD-124C-4DCF-9584-B6033B545DD5}"/>
          </ac:spMkLst>
        </pc:spChg>
        <pc:spChg chg="add del">
          <ac:chgData name="Michał Pyclik" userId="6d1d9512d460d1ef" providerId="LiveId" clId="{AA795EB9-03F7-4704-8CCD-06EC24D91930}" dt="2021-02-22T08:29:15.954" v="837"/>
          <ac:spMkLst>
            <pc:docMk/>
            <pc:sldMk cId="1072630040" sldId="294"/>
            <ac:spMk id="80" creationId="{081E4A58-353D-44AE-B2FC-2A74E2E400F7}"/>
          </ac:spMkLst>
        </pc:spChg>
      </pc:sldChg>
      <pc:sldChg chg="modSp add mod">
        <pc:chgData name="Michał Pyclik" userId="6d1d9512d460d1ef" providerId="LiveId" clId="{AA795EB9-03F7-4704-8CCD-06EC24D91930}" dt="2021-02-22T08:31:14.921" v="1240" actId="313"/>
        <pc:sldMkLst>
          <pc:docMk/>
          <pc:sldMk cId="4058098584" sldId="294"/>
        </pc:sldMkLst>
        <pc:spChg chg="mod">
          <ac:chgData name="Michał Pyclik" userId="6d1d9512d460d1ef" providerId="LiveId" clId="{AA795EB9-03F7-4704-8CCD-06EC24D91930}" dt="2021-02-22T08:31:14.921" v="1240" actId="313"/>
          <ac:spMkLst>
            <pc:docMk/>
            <pc:sldMk cId="4058098584" sldId="294"/>
            <ac:spMk id="3" creationId="{DB63770A-FD3D-4F81-816A-2DEB60991919}"/>
          </ac:spMkLst>
        </pc:spChg>
      </pc:sldChg>
      <pc:sldChg chg="addSp modSp new mod setBg">
        <pc:chgData name="Michał Pyclik" userId="6d1d9512d460d1ef" providerId="LiveId" clId="{AA795EB9-03F7-4704-8CCD-06EC24D91930}" dt="2021-02-22T09:02:23.636" v="2105" actId="6549"/>
        <pc:sldMkLst>
          <pc:docMk/>
          <pc:sldMk cId="486960898" sldId="295"/>
        </pc:sldMkLst>
        <pc:spChg chg="add mod ord">
          <ac:chgData name="Michał Pyclik" userId="6d1d9512d460d1ef" providerId="LiveId" clId="{AA795EB9-03F7-4704-8CCD-06EC24D91930}" dt="2021-02-22T09:02:23.636" v="2105" actId="6549"/>
          <ac:spMkLst>
            <pc:docMk/>
            <pc:sldMk cId="486960898" sldId="295"/>
            <ac:spMk id="2" creationId="{C2F319D5-03A8-47DE-8FAC-A84F1A4F8E85}"/>
          </ac:spMkLst>
        </pc:spChg>
        <pc:spChg chg="add">
          <ac:chgData name="Michał Pyclik" userId="6d1d9512d460d1ef" providerId="LiveId" clId="{AA795EB9-03F7-4704-8CCD-06EC24D91930}" dt="2021-02-22T09:01:16.649" v="2091" actId="26606"/>
          <ac:spMkLst>
            <pc:docMk/>
            <pc:sldMk cId="486960898" sldId="295"/>
            <ac:spMk id="71" creationId="{F56F5174-31D9-4DBB-AAB7-A1FD7BDB1352}"/>
          </ac:spMkLst>
        </pc:spChg>
        <pc:spChg chg="add">
          <ac:chgData name="Michał Pyclik" userId="6d1d9512d460d1ef" providerId="LiveId" clId="{AA795EB9-03F7-4704-8CCD-06EC24D91930}" dt="2021-02-22T09:01:16.649" v="2091" actId="26606"/>
          <ac:spMkLst>
            <pc:docMk/>
            <pc:sldMk cId="486960898" sldId="295"/>
            <ac:spMk id="75" creationId="{F9A95BEE-6BB1-4A28-A8E6-A34B2E42EF87}"/>
          </ac:spMkLst>
        </pc:spChg>
        <pc:picChg chg="add">
          <ac:chgData name="Michał Pyclik" userId="6d1d9512d460d1ef" providerId="LiveId" clId="{AA795EB9-03F7-4704-8CCD-06EC24D91930}" dt="2021-02-22T09:01:16.649" v="2091" actId="26606"/>
          <ac:picMkLst>
            <pc:docMk/>
            <pc:sldMk cId="486960898" sldId="295"/>
            <ac:picMk id="73" creationId="{AE113210-7872-481A-ADE6-3A05CCAF5EB2}"/>
          </ac:picMkLst>
        </pc:picChg>
        <pc:picChg chg="add mod">
          <ac:chgData name="Michał Pyclik" userId="6d1d9512d460d1ef" providerId="LiveId" clId="{AA795EB9-03F7-4704-8CCD-06EC24D91930}" dt="2021-02-22T09:01:16.649" v="2091" actId="26606"/>
          <ac:picMkLst>
            <pc:docMk/>
            <pc:sldMk cId="486960898" sldId="295"/>
            <ac:picMk id="1026" creationId="{BE8D8A17-CA43-44A1-A447-50A1DE1F5EFC}"/>
          </ac:picMkLst>
        </pc:picChg>
      </pc:sldChg>
      <pc:sldChg chg="addSp modSp new mod setBg">
        <pc:chgData name="Michał Pyclik" userId="6d1d9512d460d1ef" providerId="LiveId" clId="{AA795EB9-03F7-4704-8CCD-06EC24D91930}" dt="2021-02-22T09:02:44.890" v="2108" actId="27614"/>
        <pc:sldMkLst>
          <pc:docMk/>
          <pc:sldMk cId="1717390746" sldId="296"/>
        </pc:sldMkLst>
        <pc:spChg chg="add">
          <ac:chgData name="Michał Pyclik" userId="6d1d9512d460d1ef" providerId="LiveId" clId="{AA795EB9-03F7-4704-8CCD-06EC24D91930}" dt="2021-02-22T09:02:40.415" v="2107" actId="26606"/>
          <ac:spMkLst>
            <pc:docMk/>
            <pc:sldMk cId="1717390746" sldId="296"/>
            <ac:spMk id="71" creationId="{5F879AC3-D4CE-493C-ADC7-06205677F4F8}"/>
          </ac:spMkLst>
        </pc:spChg>
        <pc:spChg chg="add">
          <ac:chgData name="Michał Pyclik" userId="6d1d9512d460d1ef" providerId="LiveId" clId="{AA795EB9-03F7-4704-8CCD-06EC24D91930}" dt="2021-02-22T09:02:40.415" v="2107" actId="26606"/>
          <ac:spMkLst>
            <pc:docMk/>
            <pc:sldMk cId="1717390746" sldId="296"/>
            <ac:spMk id="73" creationId="{736F0DFD-0954-464F-BF12-DD2E6F6E0380}"/>
          </ac:spMkLst>
        </pc:spChg>
        <pc:picChg chg="add mod">
          <ac:chgData name="Michał Pyclik" userId="6d1d9512d460d1ef" providerId="LiveId" clId="{AA795EB9-03F7-4704-8CCD-06EC24D91930}" dt="2021-02-22T09:02:44.890" v="2108" actId="27614"/>
          <ac:picMkLst>
            <pc:docMk/>
            <pc:sldMk cId="1717390746" sldId="296"/>
            <ac:picMk id="2050" creationId="{DDD1A751-2E9E-4F14-896A-E651E5F897C5}"/>
          </ac:picMkLst>
        </pc:picChg>
      </pc:sldChg>
      <pc:sldChg chg="addSp delSp modSp add mod setBg delDesignElem">
        <pc:chgData name="Michał Pyclik" userId="6d1d9512d460d1ef" providerId="LiveId" clId="{AA795EB9-03F7-4704-8CCD-06EC24D91930}" dt="2021-02-22T09:05:55.093" v="2237" actId="1076"/>
        <pc:sldMkLst>
          <pc:docMk/>
          <pc:sldMk cId="3399281174" sldId="297"/>
        </pc:sldMkLst>
        <pc:spChg chg="add mod ord">
          <ac:chgData name="Michał Pyclik" userId="6d1d9512d460d1ef" providerId="LiveId" clId="{AA795EB9-03F7-4704-8CCD-06EC24D91930}" dt="2021-02-22T09:05:55.093" v="2237" actId="1076"/>
          <ac:spMkLst>
            <pc:docMk/>
            <pc:sldMk cId="3399281174" sldId="297"/>
            <ac:spMk id="2" creationId="{F2FE7ECB-3D99-4F0B-95C4-AA9F8F30BE94}"/>
          </ac:spMkLst>
        </pc:spChg>
        <pc:spChg chg="add del">
          <ac:chgData name="Michał Pyclik" userId="6d1d9512d460d1ef" providerId="LiveId" clId="{AA795EB9-03F7-4704-8CCD-06EC24D91930}" dt="2021-02-22T09:04:15.085" v="2137"/>
          <ac:spMkLst>
            <pc:docMk/>
            <pc:sldMk cId="3399281174" sldId="297"/>
            <ac:spMk id="3" creationId="{5E01D98D-0B78-4626-8E26-D1DB35C9F9BA}"/>
          </ac:spMkLst>
        </pc:spChg>
        <pc:spChg chg="del">
          <ac:chgData name="Michał Pyclik" userId="6d1d9512d460d1ef" providerId="LiveId" clId="{AA795EB9-03F7-4704-8CCD-06EC24D91930}" dt="2021-02-22T09:03:03.237" v="2110"/>
          <ac:spMkLst>
            <pc:docMk/>
            <pc:sldMk cId="3399281174" sldId="297"/>
            <ac:spMk id="71" creationId="{5F879AC3-D4CE-493C-ADC7-06205677F4F8}"/>
          </ac:spMkLst>
        </pc:spChg>
        <pc:spChg chg="add del">
          <ac:chgData name="Michał Pyclik" userId="6d1d9512d460d1ef" providerId="LiveId" clId="{AA795EB9-03F7-4704-8CCD-06EC24D91930}" dt="2021-02-22T09:05:30.955" v="2213" actId="26606"/>
          <ac:spMkLst>
            <pc:docMk/>
            <pc:sldMk cId="3399281174" sldId="297"/>
            <ac:spMk id="72" creationId="{2B566528-1B12-4246-9431-5C2D7D081168}"/>
          </ac:spMkLst>
        </pc:spChg>
        <pc:spChg chg="del">
          <ac:chgData name="Michał Pyclik" userId="6d1d9512d460d1ef" providerId="LiveId" clId="{AA795EB9-03F7-4704-8CCD-06EC24D91930}" dt="2021-02-22T09:03:03.237" v="2110"/>
          <ac:spMkLst>
            <pc:docMk/>
            <pc:sldMk cId="3399281174" sldId="297"/>
            <ac:spMk id="73" creationId="{736F0DFD-0954-464F-BF12-DD2E6F6E0380}"/>
          </ac:spMkLst>
        </pc:spChg>
        <pc:spChg chg="add del">
          <ac:chgData name="Michał Pyclik" userId="6d1d9512d460d1ef" providerId="LiveId" clId="{AA795EB9-03F7-4704-8CCD-06EC24D91930}" dt="2021-02-22T09:05:30.955" v="2213" actId="26606"/>
          <ac:spMkLst>
            <pc:docMk/>
            <pc:sldMk cId="3399281174" sldId="297"/>
            <ac:spMk id="78" creationId="{D3F51FEB-38FB-4F6C-9F7B-2F2AFAB65463}"/>
          </ac:spMkLst>
        </pc:spChg>
        <pc:spChg chg="add del">
          <ac:chgData name="Michał Pyclik" userId="6d1d9512d460d1ef" providerId="LiveId" clId="{AA795EB9-03F7-4704-8CCD-06EC24D91930}" dt="2021-02-22T09:05:30.955" v="2213" actId="26606"/>
          <ac:spMkLst>
            <pc:docMk/>
            <pc:sldMk cId="3399281174" sldId="297"/>
            <ac:spMk id="80" creationId="{1E547BA6-BAE0-43BB-A7CA-60F69CE252F0}"/>
          </ac:spMkLst>
        </pc:spChg>
        <pc:spChg chg="add">
          <ac:chgData name="Michał Pyclik" userId="6d1d9512d460d1ef" providerId="LiveId" clId="{AA795EB9-03F7-4704-8CCD-06EC24D91930}" dt="2021-02-22T09:05:30.955" v="2213" actId="26606"/>
          <ac:spMkLst>
            <pc:docMk/>
            <pc:sldMk cId="3399281174" sldId="297"/>
            <ac:spMk id="138" creationId="{2B566528-1B12-4246-9431-5C2D7D081168}"/>
          </ac:spMkLst>
        </pc:spChg>
        <pc:spChg chg="add">
          <ac:chgData name="Michał Pyclik" userId="6d1d9512d460d1ef" providerId="LiveId" clId="{AA795EB9-03F7-4704-8CCD-06EC24D91930}" dt="2021-02-22T09:05:30.955" v="2213" actId="26606"/>
          <ac:spMkLst>
            <pc:docMk/>
            <pc:sldMk cId="3399281174" sldId="297"/>
            <ac:spMk id="140" creationId="{2E80C965-DB6D-4F81-9E9E-B027384D0BD6}"/>
          </ac:spMkLst>
        </pc:spChg>
        <pc:spChg chg="add">
          <ac:chgData name="Michał Pyclik" userId="6d1d9512d460d1ef" providerId="LiveId" clId="{AA795EB9-03F7-4704-8CCD-06EC24D91930}" dt="2021-02-22T09:05:30.955" v="2213" actId="26606"/>
          <ac:spMkLst>
            <pc:docMk/>
            <pc:sldMk cId="3399281174" sldId="297"/>
            <ac:spMk id="142" creationId="{A580F890-B085-4E95-96AA-55AEBEC5CE6E}"/>
          </ac:spMkLst>
        </pc:spChg>
        <pc:spChg chg="add">
          <ac:chgData name="Michał Pyclik" userId="6d1d9512d460d1ef" providerId="LiveId" clId="{AA795EB9-03F7-4704-8CCD-06EC24D91930}" dt="2021-02-22T09:05:30.955" v="2213" actId="26606"/>
          <ac:spMkLst>
            <pc:docMk/>
            <pc:sldMk cId="3399281174" sldId="297"/>
            <ac:spMk id="144" creationId="{D3F51FEB-38FB-4F6C-9F7B-2F2AFAB65463}"/>
          </ac:spMkLst>
        </pc:spChg>
        <pc:spChg chg="add">
          <ac:chgData name="Michał Pyclik" userId="6d1d9512d460d1ef" providerId="LiveId" clId="{AA795EB9-03F7-4704-8CCD-06EC24D91930}" dt="2021-02-22T09:05:30.955" v="2213" actId="26606"/>
          <ac:spMkLst>
            <pc:docMk/>
            <pc:sldMk cId="3399281174" sldId="297"/>
            <ac:spMk id="146" creationId="{1E547BA6-BAE0-43BB-A7CA-60F69CE252F0}"/>
          </ac:spMkLst>
        </pc:spChg>
        <pc:grpChg chg="add del">
          <ac:chgData name="Michał Pyclik" userId="6d1d9512d460d1ef" providerId="LiveId" clId="{AA795EB9-03F7-4704-8CCD-06EC24D91930}" dt="2021-02-22T09:05:30.955" v="2213" actId="26606"/>
          <ac:grpSpMkLst>
            <pc:docMk/>
            <pc:sldMk cId="3399281174" sldId="297"/>
            <ac:grpSpMk id="74" creationId="{07EAA094-9CF6-4695-958A-33D9BCAA9474}"/>
          </ac:grpSpMkLst>
        </pc:grpChg>
        <pc:picChg chg="del">
          <ac:chgData name="Michał Pyclik" userId="6d1d9512d460d1ef" providerId="LiveId" clId="{AA795EB9-03F7-4704-8CCD-06EC24D91930}" dt="2021-02-22T09:03:05.200" v="2111" actId="478"/>
          <ac:picMkLst>
            <pc:docMk/>
            <pc:sldMk cId="3399281174" sldId="297"/>
            <ac:picMk id="2050" creationId="{DDD1A751-2E9E-4F14-896A-E651E5F897C5}"/>
          </ac:picMkLst>
        </pc:picChg>
        <pc:picChg chg="add del mod">
          <ac:chgData name="Michał Pyclik" userId="6d1d9512d460d1ef" providerId="LiveId" clId="{AA795EB9-03F7-4704-8CCD-06EC24D91930}" dt="2021-02-22T09:05:24.290" v="2211" actId="478"/>
          <ac:picMkLst>
            <pc:docMk/>
            <pc:sldMk cId="3399281174" sldId="297"/>
            <ac:picMk id="3075" creationId="{496C485A-7B57-4898-8992-0851ED07D53F}"/>
          </ac:picMkLst>
        </pc:picChg>
        <pc:picChg chg="add mod">
          <ac:chgData name="Michał Pyclik" userId="6d1d9512d460d1ef" providerId="LiveId" clId="{AA795EB9-03F7-4704-8CCD-06EC24D91930}" dt="2021-02-22T09:05:30.955" v="2213" actId="26606"/>
          <ac:picMkLst>
            <pc:docMk/>
            <pc:sldMk cId="3399281174" sldId="297"/>
            <ac:picMk id="3077" creationId="{6AB5A9B4-0DFE-4B1E-AC77-029A733658AB}"/>
          </ac:picMkLst>
        </pc:picChg>
      </pc:sldChg>
    </pc:docChg>
  </pc:docChgLst>
  <pc:docChgLst>
    <pc:chgData name="Michał Pyclik" userId="6d1d9512d460d1ef" providerId="LiveId" clId="{770F3274-B124-4594-884C-03E90879A41C}"/>
    <pc:docChg chg="undo custSel addSld delSld modSld">
      <pc:chgData name="Michał Pyclik" userId="6d1d9512d460d1ef" providerId="LiveId" clId="{770F3274-B124-4594-884C-03E90879A41C}" dt="2021-02-23T16:24:24.565" v="1951" actId="1076"/>
      <pc:docMkLst>
        <pc:docMk/>
      </pc:docMkLst>
      <pc:sldChg chg="addSp delSp modSp mod setBg setClrOvrMap">
        <pc:chgData name="Michał Pyclik" userId="6d1d9512d460d1ef" providerId="LiveId" clId="{770F3274-B124-4594-884C-03E90879A41C}" dt="2021-02-23T15:48:59.328" v="51" actId="26606"/>
        <pc:sldMkLst>
          <pc:docMk/>
          <pc:sldMk cId="3636598438" sldId="256"/>
        </pc:sldMkLst>
        <pc:spChg chg="mod">
          <ac:chgData name="Michał Pyclik" userId="6d1d9512d460d1ef" providerId="LiveId" clId="{770F3274-B124-4594-884C-03E90879A41C}" dt="2021-02-23T15:48:59.328" v="51" actId="26606"/>
          <ac:spMkLst>
            <pc:docMk/>
            <pc:sldMk cId="3636598438" sldId="256"/>
            <ac:spMk id="2" creationId="{E6E15E51-D699-4036-83A0-C7F2BEC206C4}"/>
          </ac:spMkLst>
        </pc:spChg>
        <pc:spChg chg="mod">
          <ac:chgData name="Michał Pyclik" userId="6d1d9512d460d1ef" providerId="LiveId" clId="{770F3274-B124-4594-884C-03E90879A41C}" dt="2021-02-23T15:48:59.328" v="51" actId="26606"/>
          <ac:spMkLst>
            <pc:docMk/>
            <pc:sldMk cId="3636598438" sldId="256"/>
            <ac:spMk id="3" creationId="{1B0AAE20-9690-4C6C-ABCD-E34A9E132EE0}"/>
          </ac:spMkLst>
        </pc:spChg>
        <pc:spChg chg="del">
          <ac:chgData name="Michał Pyclik" userId="6d1d9512d460d1ef" providerId="LiveId" clId="{770F3274-B124-4594-884C-03E90879A41C}" dt="2021-02-23T15:48:59.328" v="51" actId="26606"/>
          <ac:spMkLst>
            <pc:docMk/>
            <pc:sldMk cId="3636598438" sldId="256"/>
            <ac:spMk id="36" creationId="{26BDCA6B-3C9C-4213-A0D9-30BD5F0B073E}"/>
          </ac:spMkLst>
        </pc:spChg>
        <pc:spChg chg="del">
          <ac:chgData name="Michał Pyclik" userId="6d1d9512d460d1ef" providerId="LiveId" clId="{770F3274-B124-4594-884C-03E90879A41C}" dt="2021-02-23T15:48:59.328" v="51" actId="26606"/>
          <ac:spMkLst>
            <pc:docMk/>
            <pc:sldMk cId="3636598438" sldId="256"/>
            <ac:spMk id="38" creationId="{FDA12F62-867F-4684-B28B-E085D09DCC06}"/>
          </ac:spMkLst>
        </pc:spChg>
        <pc:spChg chg="add">
          <ac:chgData name="Michał Pyclik" userId="6d1d9512d460d1ef" providerId="LiveId" clId="{770F3274-B124-4594-884C-03E90879A41C}" dt="2021-02-23T15:48:59.328" v="51" actId="26606"/>
          <ac:spMkLst>
            <pc:docMk/>
            <pc:sldMk cId="3636598438" sldId="256"/>
            <ac:spMk id="43" creationId="{934F1179-B481-4F9E-BCA3-AFB972070F83}"/>
          </ac:spMkLst>
        </pc:spChg>
        <pc:spChg chg="add">
          <ac:chgData name="Michał Pyclik" userId="6d1d9512d460d1ef" providerId="LiveId" clId="{770F3274-B124-4594-884C-03E90879A41C}" dt="2021-02-23T15:48:59.328" v="51" actId="26606"/>
          <ac:spMkLst>
            <pc:docMk/>
            <pc:sldMk cId="3636598438" sldId="256"/>
            <ac:spMk id="45" creationId="{827DC2C4-B485-428A-BF4A-472D2967F47F}"/>
          </ac:spMkLst>
        </pc:spChg>
        <pc:spChg chg="add">
          <ac:chgData name="Michał Pyclik" userId="6d1d9512d460d1ef" providerId="LiveId" clId="{770F3274-B124-4594-884C-03E90879A41C}" dt="2021-02-23T15:48:59.328" v="51" actId="26606"/>
          <ac:spMkLst>
            <pc:docMk/>
            <pc:sldMk cId="3636598438" sldId="256"/>
            <ac:spMk id="47" creationId="{EE04B5EB-F158-4507-90DD-BD23620C7CC9}"/>
          </ac:spMkLst>
        </pc:spChg>
        <pc:graphicFrameChg chg="add del mod">
          <ac:chgData name="Michał Pyclik" userId="6d1d9512d460d1ef" providerId="LiveId" clId="{770F3274-B124-4594-884C-03E90879A41C}" dt="2021-02-23T15:48:32.668" v="1"/>
          <ac:graphicFrameMkLst>
            <pc:docMk/>
            <pc:sldMk cId="3636598438" sldId="256"/>
            <ac:graphicFrameMk id="4" creationId="{5D583F2A-5D0B-4084-A547-4C2D4C2F8B04}"/>
          </ac:graphicFrameMkLst>
        </pc:graphicFrameChg>
      </pc:sldChg>
      <pc:sldChg chg="addSp delSp modSp mod setBg setClrOvrMap">
        <pc:chgData name="Michał Pyclik" userId="6d1d9512d460d1ef" providerId="LiveId" clId="{770F3274-B124-4594-884C-03E90879A41C}" dt="2021-02-23T16:12:32.750" v="1669" actId="20577"/>
        <pc:sldMkLst>
          <pc:docMk/>
          <pc:sldMk cId="1166270135" sldId="257"/>
        </pc:sldMkLst>
        <pc:spChg chg="mod">
          <ac:chgData name="Michał Pyclik" userId="6d1d9512d460d1ef" providerId="LiveId" clId="{770F3274-B124-4594-884C-03E90879A41C}" dt="2021-02-23T15:49:09.993" v="52" actId="26606"/>
          <ac:spMkLst>
            <pc:docMk/>
            <pc:sldMk cId="1166270135" sldId="257"/>
            <ac:spMk id="2" creationId="{5D3F5FEC-ED95-4A5D-85A1-B4CDC294F0B9}"/>
          </ac:spMkLst>
        </pc:spChg>
        <pc:spChg chg="mod">
          <ac:chgData name="Michał Pyclik" userId="6d1d9512d460d1ef" providerId="LiveId" clId="{770F3274-B124-4594-884C-03E90879A41C}" dt="2021-02-23T16:12:32.750" v="1669" actId="20577"/>
          <ac:spMkLst>
            <pc:docMk/>
            <pc:sldMk cId="1166270135" sldId="257"/>
            <ac:spMk id="3" creationId="{DB63770A-FD3D-4F81-816A-2DEB60991919}"/>
          </ac:spMkLst>
        </pc:spChg>
        <pc:spChg chg="del">
          <ac:chgData name="Michał Pyclik" userId="6d1d9512d460d1ef" providerId="LiveId" clId="{770F3274-B124-4594-884C-03E90879A41C}" dt="2021-02-23T15:49:09.993" v="52" actId="26606"/>
          <ac:spMkLst>
            <pc:docMk/>
            <pc:sldMk cId="1166270135" sldId="257"/>
            <ac:spMk id="103" creationId="{CB5DFCDA-694D-4637-8E9B-038575194349}"/>
          </ac:spMkLst>
        </pc:spChg>
        <pc:spChg chg="del">
          <ac:chgData name="Michał Pyclik" userId="6d1d9512d460d1ef" providerId="LiveId" clId="{770F3274-B124-4594-884C-03E90879A41C}" dt="2021-02-23T15:49:09.993" v="52" actId="26606"/>
          <ac:spMkLst>
            <pc:docMk/>
            <pc:sldMk cId="1166270135" sldId="257"/>
            <ac:spMk id="104" creationId="{E4DB276E-BFF1-43F5-AB90-7ABA4B9A919A}"/>
          </ac:spMkLst>
        </pc:spChg>
        <pc:spChg chg="add">
          <ac:chgData name="Michał Pyclik" userId="6d1d9512d460d1ef" providerId="LiveId" clId="{770F3274-B124-4594-884C-03E90879A41C}" dt="2021-02-23T15:49:09.993" v="52" actId="26606"/>
          <ac:spMkLst>
            <pc:docMk/>
            <pc:sldMk cId="1166270135" sldId="257"/>
            <ac:spMk id="109" creationId="{081EA652-8C6A-4E69-BEB9-170809474553}"/>
          </ac:spMkLst>
        </pc:spChg>
        <pc:spChg chg="add">
          <ac:chgData name="Michał Pyclik" userId="6d1d9512d460d1ef" providerId="LiveId" clId="{770F3274-B124-4594-884C-03E90879A41C}" dt="2021-02-23T15:49:09.993" v="52" actId="26606"/>
          <ac:spMkLst>
            <pc:docMk/>
            <pc:sldMk cId="1166270135" sldId="257"/>
            <ac:spMk id="111" creationId="{5298780A-33B9-4EA2-8F67-DE68AD62841B}"/>
          </ac:spMkLst>
        </pc:spChg>
        <pc:spChg chg="add">
          <ac:chgData name="Michał Pyclik" userId="6d1d9512d460d1ef" providerId="LiveId" clId="{770F3274-B124-4594-884C-03E90879A41C}" dt="2021-02-23T15:49:09.993" v="52" actId="26606"/>
          <ac:spMkLst>
            <pc:docMk/>
            <pc:sldMk cId="1166270135" sldId="257"/>
            <ac:spMk id="113" creationId="{7F488E8B-4E1E-4402-8935-D4E6C02615C7}"/>
          </ac:spMkLst>
        </pc:spChg>
      </pc:sldChg>
      <pc:sldChg chg="addSp delSp modSp mod setBg setClrOvrMap">
        <pc:chgData name="Michał Pyclik" userId="6d1d9512d460d1ef" providerId="LiveId" clId="{770F3274-B124-4594-884C-03E90879A41C}" dt="2021-02-23T15:56:20.154" v="511" actId="255"/>
        <pc:sldMkLst>
          <pc:docMk/>
          <pc:sldMk cId="678220985" sldId="260"/>
        </pc:sldMkLst>
        <pc:spChg chg="mod">
          <ac:chgData name="Michał Pyclik" userId="6d1d9512d460d1ef" providerId="LiveId" clId="{770F3274-B124-4594-884C-03E90879A41C}" dt="2021-02-23T15:49:13.959" v="53" actId="26606"/>
          <ac:spMkLst>
            <pc:docMk/>
            <pc:sldMk cId="678220985" sldId="260"/>
            <ac:spMk id="2" creationId="{5D3F5FEC-ED95-4A5D-85A1-B4CDC294F0B9}"/>
          </ac:spMkLst>
        </pc:spChg>
        <pc:spChg chg="mod">
          <ac:chgData name="Michał Pyclik" userId="6d1d9512d460d1ef" providerId="LiveId" clId="{770F3274-B124-4594-884C-03E90879A41C}" dt="2021-02-23T15:56:20.154" v="511" actId="255"/>
          <ac:spMkLst>
            <pc:docMk/>
            <pc:sldMk cId="678220985" sldId="260"/>
            <ac:spMk id="3" creationId="{DB63770A-FD3D-4F81-816A-2DEB60991919}"/>
          </ac:spMkLst>
        </pc:spChg>
        <pc:spChg chg="del">
          <ac:chgData name="Michał Pyclik" userId="6d1d9512d460d1ef" providerId="LiveId" clId="{770F3274-B124-4594-884C-03E90879A41C}" dt="2021-02-23T15:49:13.959" v="53" actId="26606"/>
          <ac:spMkLst>
            <pc:docMk/>
            <pc:sldMk cId="678220985" sldId="260"/>
            <ac:spMk id="32" creationId="{AD21898E-86C0-4C8A-A76C-DF33E844C87A}"/>
          </ac:spMkLst>
        </pc:spChg>
        <pc:spChg chg="del">
          <ac:chgData name="Michał Pyclik" userId="6d1d9512d460d1ef" providerId="LiveId" clId="{770F3274-B124-4594-884C-03E90879A41C}" dt="2021-02-23T15:49:13.959" v="53" actId="26606"/>
          <ac:spMkLst>
            <pc:docMk/>
            <pc:sldMk cId="678220985" sldId="260"/>
            <ac:spMk id="34" creationId="{5C8F04BD-D093-45D0-B54C-50FDB308B4EE}"/>
          </ac:spMkLst>
        </pc:spChg>
        <pc:spChg chg="add">
          <ac:chgData name="Michał Pyclik" userId="6d1d9512d460d1ef" providerId="LiveId" clId="{770F3274-B124-4594-884C-03E90879A41C}" dt="2021-02-23T15:49:13.959" v="53" actId="26606"/>
          <ac:spMkLst>
            <pc:docMk/>
            <pc:sldMk cId="678220985" sldId="260"/>
            <ac:spMk id="39" creationId="{081EA652-8C6A-4E69-BEB9-170809474553}"/>
          </ac:spMkLst>
        </pc:spChg>
        <pc:spChg chg="add">
          <ac:chgData name="Michał Pyclik" userId="6d1d9512d460d1ef" providerId="LiveId" clId="{770F3274-B124-4594-884C-03E90879A41C}" dt="2021-02-23T15:49:13.959" v="53" actId="26606"/>
          <ac:spMkLst>
            <pc:docMk/>
            <pc:sldMk cId="678220985" sldId="260"/>
            <ac:spMk id="41" creationId="{5298780A-33B9-4EA2-8F67-DE68AD62841B}"/>
          </ac:spMkLst>
        </pc:spChg>
        <pc:spChg chg="add">
          <ac:chgData name="Michał Pyclik" userId="6d1d9512d460d1ef" providerId="LiveId" clId="{770F3274-B124-4594-884C-03E90879A41C}" dt="2021-02-23T15:49:13.959" v="53" actId="26606"/>
          <ac:spMkLst>
            <pc:docMk/>
            <pc:sldMk cId="678220985" sldId="260"/>
            <ac:spMk id="43" creationId="{7F488E8B-4E1E-4402-8935-D4E6C02615C7}"/>
          </ac:spMkLst>
        </pc:spChg>
      </pc:sldChg>
      <pc:sldChg chg="addSp delSp modSp mod setBg setClrOvrMap">
        <pc:chgData name="Michał Pyclik" userId="6d1d9512d460d1ef" providerId="LiveId" clId="{770F3274-B124-4594-884C-03E90879A41C}" dt="2021-02-23T15:56:37.165" v="518" actId="20577"/>
        <pc:sldMkLst>
          <pc:docMk/>
          <pc:sldMk cId="2773020274" sldId="261"/>
        </pc:sldMkLst>
        <pc:spChg chg="mod">
          <ac:chgData name="Michał Pyclik" userId="6d1d9512d460d1ef" providerId="LiveId" clId="{770F3274-B124-4594-884C-03E90879A41C}" dt="2021-02-23T15:56:37.165" v="518" actId="20577"/>
          <ac:spMkLst>
            <pc:docMk/>
            <pc:sldMk cId="2773020274" sldId="261"/>
            <ac:spMk id="3" creationId="{4B5461AA-E8EA-417D-BE93-092285967559}"/>
          </ac:spMkLst>
        </pc:spChg>
        <pc:spChg chg="del">
          <ac:chgData name="Michał Pyclik" userId="6d1d9512d460d1ef" providerId="LiveId" clId="{770F3274-B124-4594-884C-03E90879A41C}" dt="2021-02-23T15:49:16.805" v="54" actId="26606"/>
          <ac:spMkLst>
            <pc:docMk/>
            <pc:sldMk cId="2773020274" sldId="261"/>
            <ac:spMk id="43" creationId="{CB5DFCDA-694D-4637-8E9B-038575194349}"/>
          </ac:spMkLst>
        </pc:spChg>
        <pc:spChg chg="del">
          <ac:chgData name="Michał Pyclik" userId="6d1d9512d460d1ef" providerId="LiveId" clId="{770F3274-B124-4594-884C-03E90879A41C}" dt="2021-02-23T15:49:16.805" v="54" actId="26606"/>
          <ac:spMkLst>
            <pc:docMk/>
            <pc:sldMk cId="2773020274" sldId="261"/>
            <ac:spMk id="45" creationId="{E4DB276E-BFF1-43F5-AB90-7ABA4B9A919A}"/>
          </ac:spMkLst>
        </pc:spChg>
        <pc:spChg chg="add">
          <ac:chgData name="Michał Pyclik" userId="6d1d9512d460d1ef" providerId="LiveId" clId="{770F3274-B124-4594-884C-03E90879A41C}" dt="2021-02-23T15:49:16.805" v="54" actId="26606"/>
          <ac:spMkLst>
            <pc:docMk/>
            <pc:sldMk cId="2773020274" sldId="261"/>
            <ac:spMk id="50" creationId="{081EA652-8C6A-4E69-BEB9-170809474553}"/>
          </ac:spMkLst>
        </pc:spChg>
        <pc:spChg chg="add">
          <ac:chgData name="Michał Pyclik" userId="6d1d9512d460d1ef" providerId="LiveId" clId="{770F3274-B124-4594-884C-03E90879A41C}" dt="2021-02-23T15:49:16.805" v="54" actId="26606"/>
          <ac:spMkLst>
            <pc:docMk/>
            <pc:sldMk cId="2773020274" sldId="261"/>
            <ac:spMk id="52" creationId="{5298780A-33B9-4EA2-8F67-DE68AD62841B}"/>
          </ac:spMkLst>
        </pc:spChg>
        <pc:spChg chg="add">
          <ac:chgData name="Michał Pyclik" userId="6d1d9512d460d1ef" providerId="LiveId" clId="{770F3274-B124-4594-884C-03E90879A41C}" dt="2021-02-23T15:49:16.805" v="54" actId="26606"/>
          <ac:spMkLst>
            <pc:docMk/>
            <pc:sldMk cId="2773020274" sldId="261"/>
            <ac:spMk id="54" creationId="{7F488E8B-4E1E-4402-8935-D4E6C02615C7}"/>
          </ac:spMkLst>
        </pc:spChg>
      </pc:sldChg>
      <pc:sldChg chg="addSp delSp modSp mod">
        <pc:chgData name="Michał Pyclik" userId="6d1d9512d460d1ef" providerId="LiveId" clId="{770F3274-B124-4594-884C-03E90879A41C}" dt="2021-02-23T16:07:10.551" v="1355" actId="20577"/>
        <pc:sldMkLst>
          <pc:docMk/>
          <pc:sldMk cId="3529883448" sldId="262"/>
        </pc:sldMkLst>
        <pc:spChg chg="mod">
          <ac:chgData name="Michał Pyclik" userId="6d1d9512d460d1ef" providerId="LiveId" clId="{770F3274-B124-4594-884C-03E90879A41C}" dt="2021-02-23T16:05:07.528" v="1214" actId="1076"/>
          <ac:spMkLst>
            <pc:docMk/>
            <pc:sldMk cId="3529883448" sldId="262"/>
            <ac:spMk id="2" creationId="{5D3F5FEC-ED95-4A5D-85A1-B4CDC294F0B9}"/>
          </ac:spMkLst>
        </pc:spChg>
        <pc:spChg chg="mod">
          <ac:chgData name="Michał Pyclik" userId="6d1d9512d460d1ef" providerId="LiveId" clId="{770F3274-B124-4594-884C-03E90879A41C}" dt="2021-02-23T16:07:10.551" v="1355" actId="20577"/>
          <ac:spMkLst>
            <pc:docMk/>
            <pc:sldMk cId="3529883448" sldId="262"/>
            <ac:spMk id="3" creationId="{DB63770A-FD3D-4F81-816A-2DEB60991919}"/>
          </ac:spMkLst>
        </pc:spChg>
        <pc:spChg chg="del">
          <ac:chgData name="Michał Pyclik" userId="6d1d9512d460d1ef" providerId="LiveId" clId="{770F3274-B124-4594-884C-03E90879A41C}" dt="2021-02-23T15:57:50.049" v="523" actId="26606"/>
          <ac:spMkLst>
            <pc:docMk/>
            <pc:sldMk cId="3529883448" sldId="262"/>
            <ac:spMk id="85" creationId="{D55CD764-972B-4CA5-A885-53E55C63E174}"/>
          </ac:spMkLst>
        </pc:spChg>
        <pc:spChg chg="del">
          <ac:chgData name="Michał Pyclik" userId="6d1d9512d460d1ef" providerId="LiveId" clId="{770F3274-B124-4594-884C-03E90879A41C}" dt="2021-02-23T15:57:50.049" v="523" actId="26606"/>
          <ac:spMkLst>
            <pc:docMk/>
            <pc:sldMk cId="3529883448" sldId="262"/>
            <ac:spMk id="87" creationId="{34165AB3-7006-4430-BCE3-25476BE13322}"/>
          </ac:spMkLst>
        </pc:spChg>
        <pc:spChg chg="del">
          <ac:chgData name="Michał Pyclik" userId="6d1d9512d460d1ef" providerId="LiveId" clId="{770F3274-B124-4594-884C-03E90879A41C}" dt="2021-02-23T15:57:50.049" v="523" actId="26606"/>
          <ac:spMkLst>
            <pc:docMk/>
            <pc:sldMk cId="3529883448" sldId="262"/>
            <ac:spMk id="111" creationId="{E3E51905-F374-4E1A-97CF-B741584B74D5}"/>
          </ac:spMkLst>
        </pc:spChg>
        <pc:spChg chg="add">
          <ac:chgData name="Michał Pyclik" userId="6d1d9512d460d1ef" providerId="LiveId" clId="{770F3274-B124-4594-884C-03E90879A41C}" dt="2021-02-23T15:57:50.049" v="523" actId="26606"/>
          <ac:spMkLst>
            <pc:docMk/>
            <pc:sldMk cId="3529883448" sldId="262"/>
            <ac:spMk id="116" creationId="{081EA652-8C6A-4E69-BEB9-170809474553}"/>
          </ac:spMkLst>
        </pc:spChg>
        <pc:spChg chg="add">
          <ac:chgData name="Michał Pyclik" userId="6d1d9512d460d1ef" providerId="LiveId" clId="{770F3274-B124-4594-884C-03E90879A41C}" dt="2021-02-23T15:57:50.049" v="523" actId="26606"/>
          <ac:spMkLst>
            <pc:docMk/>
            <pc:sldMk cId="3529883448" sldId="262"/>
            <ac:spMk id="118" creationId="{5298780A-33B9-4EA2-8F67-DE68AD62841B}"/>
          </ac:spMkLst>
        </pc:spChg>
        <pc:spChg chg="add">
          <ac:chgData name="Michał Pyclik" userId="6d1d9512d460d1ef" providerId="LiveId" clId="{770F3274-B124-4594-884C-03E90879A41C}" dt="2021-02-23T15:57:50.049" v="523" actId="26606"/>
          <ac:spMkLst>
            <pc:docMk/>
            <pc:sldMk cId="3529883448" sldId="262"/>
            <ac:spMk id="120" creationId="{7F488E8B-4E1E-4402-8935-D4E6C02615C7}"/>
          </ac:spMkLst>
        </pc:spChg>
        <pc:grpChg chg="del">
          <ac:chgData name="Michał Pyclik" userId="6d1d9512d460d1ef" providerId="LiveId" clId="{770F3274-B124-4594-884C-03E90879A41C}" dt="2021-02-23T15:57:50.049" v="523" actId="26606"/>
          <ac:grpSpMkLst>
            <pc:docMk/>
            <pc:sldMk cId="3529883448" sldId="262"/>
            <ac:grpSpMk id="89" creationId="{C57F67D8-2BFF-4661-AFAF-E2CE8B7DCE81}"/>
          </ac:grpSpMkLst>
        </pc:grpChg>
      </pc:sldChg>
      <pc:sldChg chg="addSp delSp modSp mod">
        <pc:chgData name="Michał Pyclik" userId="6d1d9512d460d1ef" providerId="LiveId" clId="{770F3274-B124-4594-884C-03E90879A41C}" dt="2021-02-23T16:13:19.500" v="1681" actId="113"/>
        <pc:sldMkLst>
          <pc:docMk/>
          <pc:sldMk cId="317403593" sldId="267"/>
        </pc:sldMkLst>
        <pc:spChg chg="mod">
          <ac:chgData name="Michał Pyclik" userId="6d1d9512d460d1ef" providerId="LiveId" clId="{770F3274-B124-4594-884C-03E90879A41C}" dt="2021-02-23T16:13:07.037" v="1674" actId="1076"/>
          <ac:spMkLst>
            <pc:docMk/>
            <pc:sldMk cId="317403593" sldId="267"/>
            <ac:spMk id="2" creationId="{CAF01737-518B-4FF8-9E90-5C43C3F3688A}"/>
          </ac:spMkLst>
        </pc:spChg>
        <pc:spChg chg="del">
          <ac:chgData name="Michał Pyclik" userId="6d1d9512d460d1ef" providerId="LiveId" clId="{770F3274-B124-4594-884C-03E90879A41C}" dt="2021-02-23T16:13:01.546" v="1672" actId="26606"/>
          <ac:spMkLst>
            <pc:docMk/>
            <pc:sldMk cId="317403593" sldId="267"/>
            <ac:spMk id="12" creationId="{7F57BEA8-497D-4AA8-8A18-BDCD696B25FE}"/>
          </ac:spMkLst>
        </pc:spChg>
        <pc:spChg chg="add">
          <ac:chgData name="Michał Pyclik" userId="6d1d9512d460d1ef" providerId="LiveId" clId="{770F3274-B124-4594-884C-03E90879A41C}" dt="2021-02-23T16:13:01.546" v="1672" actId="26606"/>
          <ac:spMkLst>
            <pc:docMk/>
            <pc:sldMk cId="317403593" sldId="267"/>
            <ac:spMk id="21" creationId="{19D32F93-50AC-4C46-A5DB-291C60DDB7BD}"/>
          </ac:spMkLst>
        </pc:spChg>
        <pc:spChg chg="add">
          <ac:chgData name="Michał Pyclik" userId="6d1d9512d460d1ef" providerId="LiveId" clId="{770F3274-B124-4594-884C-03E90879A41C}" dt="2021-02-23T16:13:01.546" v="1672" actId="26606"/>
          <ac:spMkLst>
            <pc:docMk/>
            <pc:sldMk cId="317403593" sldId="267"/>
            <ac:spMk id="23" creationId="{827DC2C4-B485-428A-BF4A-472D2967F47F}"/>
          </ac:spMkLst>
        </pc:spChg>
        <pc:spChg chg="add">
          <ac:chgData name="Michał Pyclik" userId="6d1d9512d460d1ef" providerId="LiveId" clId="{770F3274-B124-4594-884C-03E90879A41C}" dt="2021-02-23T16:13:01.546" v="1672" actId="26606"/>
          <ac:spMkLst>
            <pc:docMk/>
            <pc:sldMk cId="317403593" sldId="267"/>
            <ac:spMk id="25" creationId="{EE04B5EB-F158-4507-90DD-BD23620C7CC9}"/>
          </ac:spMkLst>
        </pc:spChg>
        <pc:graphicFrameChg chg="add mod modGraphic">
          <ac:chgData name="Michał Pyclik" userId="6d1d9512d460d1ef" providerId="LiveId" clId="{770F3274-B124-4594-884C-03E90879A41C}" dt="2021-02-23T16:13:19.500" v="1681" actId="113"/>
          <ac:graphicFrameMkLst>
            <pc:docMk/>
            <pc:sldMk cId="317403593" sldId="267"/>
            <ac:graphicFrameMk id="5" creationId="{8A6F1CB6-2FB1-4CBA-B352-B14F3061A2C1}"/>
          </ac:graphicFrameMkLst>
        </pc:graphicFrameChg>
        <pc:cxnChg chg="del">
          <ac:chgData name="Michał Pyclik" userId="6d1d9512d460d1ef" providerId="LiveId" clId="{770F3274-B124-4594-884C-03E90879A41C}" dt="2021-02-23T16:13:01.546" v="1672" actId="26606"/>
          <ac:cxnSpMkLst>
            <pc:docMk/>
            <pc:sldMk cId="317403593" sldId="267"/>
            <ac:cxnSpMk id="10" creationId="{D2E961F1-4A28-4A5F-BBD4-6E400E5E6C75}"/>
          </ac:cxnSpMkLst>
        </pc:cxnChg>
        <pc:cxnChg chg="del">
          <ac:chgData name="Michał Pyclik" userId="6d1d9512d460d1ef" providerId="LiveId" clId="{770F3274-B124-4594-884C-03E90879A41C}" dt="2021-02-23T16:13:01.546" v="1672" actId="26606"/>
          <ac:cxnSpMkLst>
            <pc:docMk/>
            <pc:sldMk cId="317403593" sldId="267"/>
            <ac:cxnSpMk id="14" creationId="{A82415D3-DDE5-4D63-8CB3-23A5EC581B27}"/>
          </ac:cxnSpMkLst>
        </pc:cxnChg>
        <pc:cxnChg chg="del">
          <ac:chgData name="Michał Pyclik" userId="6d1d9512d460d1ef" providerId="LiveId" clId="{770F3274-B124-4594-884C-03E90879A41C}" dt="2021-02-23T16:13:01.546" v="1672" actId="26606"/>
          <ac:cxnSpMkLst>
            <pc:docMk/>
            <pc:sldMk cId="317403593" sldId="267"/>
            <ac:cxnSpMk id="16" creationId="{AD7193FB-6AE6-4B3B-8F89-56B55DD63B4D}"/>
          </ac:cxnSpMkLst>
        </pc:cxnChg>
      </pc:sldChg>
      <pc:sldChg chg="del">
        <pc:chgData name="Michał Pyclik" userId="6d1d9512d460d1ef" providerId="LiveId" clId="{770F3274-B124-4594-884C-03E90879A41C}" dt="2021-02-23T16:13:55.384" v="1685" actId="2696"/>
        <pc:sldMkLst>
          <pc:docMk/>
          <pc:sldMk cId="7603465" sldId="268"/>
        </pc:sldMkLst>
      </pc:sldChg>
      <pc:sldChg chg="addSp delSp modSp mod setClrOvrMap">
        <pc:chgData name="Michał Pyclik" userId="6d1d9512d460d1ef" providerId="LiveId" clId="{770F3274-B124-4594-884C-03E90879A41C}" dt="2021-02-23T16:23:36.827" v="1942" actId="26606"/>
        <pc:sldMkLst>
          <pc:docMk/>
          <pc:sldMk cId="163805568" sldId="269"/>
        </pc:sldMkLst>
        <pc:spChg chg="mod">
          <ac:chgData name="Michał Pyclik" userId="6d1d9512d460d1ef" providerId="LiveId" clId="{770F3274-B124-4594-884C-03E90879A41C}" dt="2021-02-23T16:23:36.827" v="1942" actId="26606"/>
          <ac:spMkLst>
            <pc:docMk/>
            <pc:sldMk cId="163805568" sldId="269"/>
            <ac:spMk id="2" creationId="{CAF01737-518B-4FF8-9E90-5C43C3F3688A}"/>
          </ac:spMkLst>
        </pc:spChg>
        <pc:spChg chg="mod">
          <ac:chgData name="Michał Pyclik" userId="6d1d9512d460d1ef" providerId="LiveId" clId="{770F3274-B124-4594-884C-03E90879A41C}" dt="2021-02-23T16:23:36.827" v="1942" actId="26606"/>
          <ac:spMkLst>
            <pc:docMk/>
            <pc:sldMk cId="163805568" sldId="269"/>
            <ac:spMk id="3" creationId="{1436EBC3-D4D5-4A89-9B48-F7A4500A65B7}"/>
          </ac:spMkLst>
        </pc:spChg>
        <pc:spChg chg="del">
          <ac:chgData name="Michał Pyclik" userId="6d1d9512d460d1ef" providerId="LiveId" clId="{770F3274-B124-4594-884C-03E90879A41C}" dt="2021-02-23T16:23:36.827" v="1942" actId="26606"/>
          <ac:spMkLst>
            <pc:docMk/>
            <pc:sldMk cId="163805568" sldId="269"/>
            <ac:spMk id="90" creationId="{9228552E-C8B1-4A80-8448-0787CE0FC704}"/>
          </ac:spMkLst>
        </pc:spChg>
        <pc:spChg chg="add">
          <ac:chgData name="Michał Pyclik" userId="6d1d9512d460d1ef" providerId="LiveId" clId="{770F3274-B124-4594-884C-03E90879A41C}" dt="2021-02-23T16:23:36.827" v="1942" actId="26606"/>
          <ac:spMkLst>
            <pc:docMk/>
            <pc:sldMk cId="163805568" sldId="269"/>
            <ac:spMk id="95" creationId="{081EA652-8C6A-4E69-BEB9-170809474553}"/>
          </ac:spMkLst>
        </pc:spChg>
        <pc:spChg chg="add">
          <ac:chgData name="Michał Pyclik" userId="6d1d9512d460d1ef" providerId="LiveId" clId="{770F3274-B124-4594-884C-03E90879A41C}" dt="2021-02-23T16:23:36.827" v="1942" actId="26606"/>
          <ac:spMkLst>
            <pc:docMk/>
            <pc:sldMk cId="163805568" sldId="269"/>
            <ac:spMk id="97" creationId="{5298780A-33B9-4EA2-8F67-DE68AD62841B}"/>
          </ac:spMkLst>
        </pc:spChg>
        <pc:spChg chg="add">
          <ac:chgData name="Michał Pyclik" userId="6d1d9512d460d1ef" providerId="LiveId" clId="{770F3274-B124-4594-884C-03E90879A41C}" dt="2021-02-23T16:23:36.827" v="1942" actId="26606"/>
          <ac:spMkLst>
            <pc:docMk/>
            <pc:sldMk cId="163805568" sldId="269"/>
            <ac:spMk id="99" creationId="{7F488E8B-4E1E-4402-8935-D4E6C02615C7}"/>
          </ac:spMkLst>
        </pc:spChg>
        <pc:picChg chg="del">
          <ac:chgData name="Michał Pyclik" userId="6d1d9512d460d1ef" providerId="LiveId" clId="{770F3274-B124-4594-884C-03E90879A41C}" dt="2021-02-23T16:23:32.462" v="1941" actId="478"/>
          <ac:picMkLst>
            <pc:docMk/>
            <pc:sldMk cId="163805568" sldId="269"/>
            <ac:picMk id="86" creationId="{9C3A7F12-0168-4C6E-93AA-5A6ACF484F54}"/>
          </ac:picMkLst>
        </pc:picChg>
      </pc:sldChg>
      <pc:sldChg chg="modSp">
        <pc:chgData name="Michał Pyclik" userId="6d1d9512d460d1ef" providerId="LiveId" clId="{770F3274-B124-4594-884C-03E90879A41C}" dt="2021-02-23T16:12:46.204" v="1670" actId="12100"/>
        <pc:sldMkLst>
          <pc:docMk/>
          <pc:sldMk cId="3786083237" sldId="283"/>
        </pc:sldMkLst>
        <pc:graphicFrameChg chg="mod">
          <ac:chgData name="Michał Pyclik" userId="6d1d9512d460d1ef" providerId="LiveId" clId="{770F3274-B124-4594-884C-03E90879A41C}" dt="2021-02-23T16:12:46.204" v="1670" actId="12100"/>
          <ac:graphicFrameMkLst>
            <pc:docMk/>
            <pc:sldMk cId="3786083237" sldId="283"/>
            <ac:graphicFrameMk id="2" creationId="{9D30251B-198A-448C-B0CE-2DAE16F92312}"/>
          </ac:graphicFrameMkLst>
        </pc:graphicFrameChg>
      </pc:sldChg>
      <pc:sldChg chg="addSp delSp modSp mod">
        <pc:chgData name="Michał Pyclik" userId="6d1d9512d460d1ef" providerId="LiveId" clId="{770F3274-B124-4594-884C-03E90879A41C}" dt="2021-02-23T16:09:11.098" v="1474"/>
        <pc:sldMkLst>
          <pc:docMk/>
          <pc:sldMk cId="39300856" sldId="284"/>
        </pc:sldMkLst>
        <pc:spChg chg="mod">
          <ac:chgData name="Michał Pyclik" userId="6d1d9512d460d1ef" providerId="LiveId" clId="{770F3274-B124-4594-884C-03E90879A41C}" dt="2021-02-23T16:07:45.998" v="1357" actId="26606"/>
          <ac:spMkLst>
            <pc:docMk/>
            <pc:sldMk cId="39300856" sldId="284"/>
            <ac:spMk id="2" creationId="{4358A3FF-F177-4159-8663-8B3FAB10D6C5}"/>
          </ac:spMkLst>
        </pc:spChg>
        <pc:spChg chg="del">
          <ac:chgData name="Michał Pyclik" userId="6d1d9512d460d1ef" providerId="LiveId" clId="{770F3274-B124-4594-884C-03E90879A41C}" dt="2021-02-23T16:07:45.998" v="1357" actId="26606"/>
          <ac:spMkLst>
            <pc:docMk/>
            <pc:sldMk cId="39300856" sldId="284"/>
            <ac:spMk id="41" creationId="{85016AEC-0320-4ED0-8ECB-FE11DDDFE17A}"/>
          </ac:spMkLst>
        </pc:spChg>
        <pc:spChg chg="del">
          <ac:chgData name="Michał Pyclik" userId="6d1d9512d460d1ef" providerId="LiveId" clId="{770F3274-B124-4594-884C-03E90879A41C}" dt="2021-02-23T16:07:45.998" v="1357" actId="26606"/>
          <ac:spMkLst>
            <pc:docMk/>
            <pc:sldMk cId="39300856" sldId="284"/>
            <ac:spMk id="43" creationId="{CCB2C00A-E659-4691-AFB4-28255172920B}"/>
          </ac:spMkLst>
        </pc:spChg>
        <pc:spChg chg="del">
          <ac:chgData name="Michał Pyclik" userId="6d1d9512d460d1ef" providerId="LiveId" clId="{770F3274-B124-4594-884C-03E90879A41C}" dt="2021-02-23T16:07:45.998" v="1357" actId="26606"/>
          <ac:spMkLst>
            <pc:docMk/>
            <pc:sldMk cId="39300856" sldId="284"/>
            <ac:spMk id="45" creationId="{B78FD84C-74B5-451D-8F0A-1E19EC3D9DAC}"/>
          </ac:spMkLst>
        </pc:spChg>
        <pc:spChg chg="add">
          <ac:chgData name="Michał Pyclik" userId="6d1d9512d460d1ef" providerId="LiveId" clId="{770F3274-B124-4594-884C-03E90879A41C}" dt="2021-02-23T16:07:45.998" v="1357" actId="26606"/>
          <ac:spMkLst>
            <pc:docMk/>
            <pc:sldMk cId="39300856" sldId="284"/>
            <ac:spMk id="50" creationId="{955A2079-FA98-4876-80F0-72364A7D2EA4}"/>
          </ac:spMkLst>
        </pc:spChg>
        <pc:graphicFrameChg chg="mod modGraphic">
          <ac:chgData name="Michał Pyclik" userId="6d1d9512d460d1ef" providerId="LiveId" clId="{770F3274-B124-4594-884C-03E90879A41C}" dt="2021-02-23T16:09:11.098" v="1474"/>
          <ac:graphicFrameMkLst>
            <pc:docMk/>
            <pc:sldMk cId="39300856" sldId="284"/>
            <ac:graphicFrameMk id="6" creationId="{F09277A2-25A7-43A4-80C6-D79664AEEEE5}"/>
          </ac:graphicFrameMkLst>
        </pc:graphicFrameChg>
      </pc:sldChg>
      <pc:sldChg chg="del">
        <pc:chgData name="Michał Pyclik" userId="6d1d9512d460d1ef" providerId="LiveId" clId="{770F3274-B124-4594-884C-03E90879A41C}" dt="2021-02-23T16:11:15.419" v="1652" actId="47"/>
        <pc:sldMkLst>
          <pc:docMk/>
          <pc:sldMk cId="2033026073" sldId="285"/>
        </pc:sldMkLst>
      </pc:sldChg>
      <pc:sldChg chg="del">
        <pc:chgData name="Michał Pyclik" userId="6d1d9512d460d1ef" providerId="LiveId" clId="{770F3274-B124-4594-884C-03E90879A41C}" dt="2021-02-23T16:09:37.797" v="1477" actId="47"/>
        <pc:sldMkLst>
          <pc:docMk/>
          <pc:sldMk cId="2085891405" sldId="286"/>
        </pc:sldMkLst>
      </pc:sldChg>
      <pc:sldChg chg="addSp delSp modSp mod setBg setClrOvrMap">
        <pc:chgData name="Michał Pyclik" userId="6d1d9512d460d1ef" providerId="LiveId" clId="{770F3274-B124-4594-884C-03E90879A41C}" dt="2021-02-23T16:19:18.015" v="1778" actId="403"/>
        <pc:sldMkLst>
          <pc:docMk/>
          <pc:sldMk cId="3819317856" sldId="287"/>
        </pc:sldMkLst>
        <pc:spChg chg="mod">
          <ac:chgData name="Michał Pyclik" userId="6d1d9512d460d1ef" providerId="LiveId" clId="{770F3274-B124-4594-884C-03E90879A41C}" dt="2021-02-23T16:15:10.365" v="1714" actId="26606"/>
          <ac:spMkLst>
            <pc:docMk/>
            <pc:sldMk cId="3819317856" sldId="287"/>
            <ac:spMk id="2" creationId="{CAF01737-518B-4FF8-9E90-5C43C3F3688A}"/>
          </ac:spMkLst>
        </pc:spChg>
        <pc:spChg chg="mod ord">
          <ac:chgData name="Michał Pyclik" userId="6d1d9512d460d1ef" providerId="LiveId" clId="{770F3274-B124-4594-884C-03E90879A41C}" dt="2021-02-23T16:19:18.015" v="1778" actId="403"/>
          <ac:spMkLst>
            <pc:docMk/>
            <pc:sldMk cId="3819317856" sldId="287"/>
            <ac:spMk id="3" creationId="{1436EBC3-D4D5-4A89-9B48-F7A4500A65B7}"/>
          </ac:spMkLst>
        </pc:spChg>
        <pc:spChg chg="add">
          <ac:chgData name="Michał Pyclik" userId="6d1d9512d460d1ef" providerId="LiveId" clId="{770F3274-B124-4594-884C-03E90879A41C}" dt="2021-02-23T16:15:10.365" v="1714" actId="26606"/>
          <ac:spMkLst>
            <pc:docMk/>
            <pc:sldMk cId="3819317856" sldId="287"/>
            <ac:spMk id="69" creationId="{73C994B4-9721-4148-9EEC-6793CECDE8DD}"/>
          </ac:spMkLst>
        </pc:spChg>
        <pc:spChg chg="add">
          <ac:chgData name="Michał Pyclik" userId="6d1d9512d460d1ef" providerId="LiveId" clId="{770F3274-B124-4594-884C-03E90879A41C}" dt="2021-02-23T16:15:10.365" v="1714" actId="26606"/>
          <ac:spMkLst>
            <pc:docMk/>
            <pc:sldMk cId="3819317856" sldId="287"/>
            <ac:spMk id="71" creationId="{F9D95E49-763A-4886-B038-82F734740554}"/>
          </ac:spMkLst>
        </pc:spChg>
        <pc:spChg chg="add">
          <ac:chgData name="Michał Pyclik" userId="6d1d9512d460d1ef" providerId="LiveId" clId="{770F3274-B124-4594-884C-03E90879A41C}" dt="2021-02-23T16:15:10.365" v="1714" actId="26606"/>
          <ac:spMkLst>
            <pc:docMk/>
            <pc:sldMk cId="3819317856" sldId="287"/>
            <ac:spMk id="73" creationId="{99B60357-232D-4489-8786-BF4E4F74BA76}"/>
          </ac:spMkLst>
        </pc:spChg>
        <pc:spChg chg="add">
          <ac:chgData name="Michał Pyclik" userId="6d1d9512d460d1ef" providerId="LiveId" clId="{770F3274-B124-4594-884C-03E90879A41C}" dt="2021-02-23T16:15:10.365" v="1714" actId="26606"/>
          <ac:spMkLst>
            <pc:docMk/>
            <pc:sldMk cId="3819317856" sldId="287"/>
            <ac:spMk id="75" creationId="{28928A89-D0B3-42AC-80FB-CA7D445693CB}"/>
          </ac:spMkLst>
        </pc:spChg>
        <pc:spChg chg="del">
          <ac:chgData name="Michał Pyclik" userId="6d1d9512d460d1ef" providerId="LiveId" clId="{770F3274-B124-4594-884C-03E90879A41C}" dt="2021-02-23T16:15:10.365" v="1714" actId="26606"/>
          <ac:spMkLst>
            <pc:docMk/>
            <pc:sldMk cId="3819317856" sldId="287"/>
            <ac:spMk id="192" creationId="{357DD0D3-F869-46D0-944C-6EC60E19E351}"/>
          </ac:spMkLst>
        </pc:spChg>
        <pc:picChg chg="add mod">
          <ac:chgData name="Michał Pyclik" userId="6d1d9512d460d1ef" providerId="LiveId" clId="{770F3274-B124-4594-884C-03E90879A41C}" dt="2021-02-23T16:15:10.365" v="1714" actId="26606"/>
          <ac:picMkLst>
            <pc:docMk/>
            <pc:sldMk cId="3819317856" sldId="287"/>
            <ac:picMk id="5" creationId="{9DF13A43-A91F-410A-8148-977A30C35D8B}"/>
          </ac:picMkLst>
        </pc:picChg>
        <pc:picChg chg="del">
          <ac:chgData name="Michał Pyclik" userId="6d1d9512d460d1ef" providerId="LiveId" clId="{770F3274-B124-4594-884C-03E90879A41C}" dt="2021-02-23T16:15:02.918" v="1712" actId="478"/>
          <ac:picMkLst>
            <pc:docMk/>
            <pc:sldMk cId="3819317856" sldId="287"/>
            <ac:picMk id="1028" creationId="{40198F06-D04D-41FF-A4F2-B417765BD415}"/>
          </ac:picMkLst>
        </pc:picChg>
        <pc:cxnChg chg="add">
          <ac:chgData name="Michał Pyclik" userId="6d1d9512d460d1ef" providerId="LiveId" clId="{770F3274-B124-4594-884C-03E90879A41C}" dt="2021-02-23T16:15:10.365" v="1714" actId="26606"/>
          <ac:cxnSpMkLst>
            <pc:docMk/>
            <pc:sldMk cId="3819317856" sldId="287"/>
            <ac:cxnSpMk id="77" creationId="{F085D7B9-E066-4923-8CB7-294BF306296A}"/>
          </ac:cxnSpMkLst>
        </pc:cxnChg>
        <pc:cxnChg chg="add">
          <ac:chgData name="Michał Pyclik" userId="6d1d9512d460d1ef" providerId="LiveId" clId="{770F3274-B124-4594-884C-03E90879A41C}" dt="2021-02-23T16:15:10.365" v="1714" actId="26606"/>
          <ac:cxnSpMkLst>
            <pc:docMk/>
            <pc:sldMk cId="3819317856" sldId="287"/>
            <ac:cxnSpMk id="79" creationId="{25443840-A796-4C43-8DC1-1B738EFEC522}"/>
          </ac:cxnSpMkLst>
        </pc:cxnChg>
      </pc:sldChg>
      <pc:sldChg chg="modSp mod">
        <pc:chgData name="Michał Pyclik" userId="6d1d9512d460d1ef" providerId="LiveId" clId="{770F3274-B124-4594-884C-03E90879A41C}" dt="2021-02-23T16:22:00.127" v="1795" actId="20577"/>
        <pc:sldMkLst>
          <pc:docMk/>
          <pc:sldMk cId="1766253362" sldId="291"/>
        </pc:sldMkLst>
        <pc:spChg chg="mod">
          <ac:chgData name="Michał Pyclik" userId="6d1d9512d460d1ef" providerId="LiveId" clId="{770F3274-B124-4594-884C-03E90879A41C}" dt="2021-02-23T16:22:00.127" v="1795" actId="20577"/>
          <ac:spMkLst>
            <pc:docMk/>
            <pc:sldMk cId="1766253362" sldId="291"/>
            <ac:spMk id="3" creationId="{1436EBC3-D4D5-4A89-9B48-F7A4500A65B7}"/>
          </ac:spMkLst>
        </pc:spChg>
      </pc:sldChg>
      <pc:sldChg chg="addSp delSp modSp mod">
        <pc:chgData name="Michał Pyclik" userId="6d1d9512d460d1ef" providerId="LiveId" clId="{770F3274-B124-4594-884C-03E90879A41C}" dt="2021-02-23T16:04:17.344" v="1127" actId="6549"/>
        <pc:sldMkLst>
          <pc:docMk/>
          <pc:sldMk cId="4253730854" sldId="293"/>
        </pc:sldMkLst>
        <pc:spChg chg="mod">
          <ac:chgData name="Michał Pyclik" userId="6d1d9512d460d1ef" providerId="LiveId" clId="{770F3274-B124-4594-884C-03E90879A41C}" dt="2021-02-23T16:04:17.344" v="1127" actId="6549"/>
          <ac:spMkLst>
            <pc:docMk/>
            <pc:sldMk cId="4253730854" sldId="293"/>
            <ac:spMk id="3" creationId="{DB63770A-FD3D-4F81-816A-2DEB60991919}"/>
          </ac:spMkLst>
        </pc:spChg>
        <pc:spChg chg="add del mod">
          <ac:chgData name="Michał Pyclik" userId="6d1d9512d460d1ef" providerId="LiveId" clId="{770F3274-B124-4594-884C-03E90879A41C}" dt="2021-02-23T16:00:50.228" v="905" actId="478"/>
          <ac:spMkLst>
            <pc:docMk/>
            <pc:sldMk cId="4253730854" sldId="293"/>
            <ac:spMk id="4" creationId="{C01C16EA-4DA6-4CE8-B5D1-A282726A6F25}"/>
          </ac:spMkLst>
        </pc:spChg>
        <pc:spChg chg="del">
          <ac:chgData name="Michał Pyclik" userId="6d1d9512d460d1ef" providerId="LiveId" clId="{770F3274-B124-4594-884C-03E90879A41C}" dt="2021-02-23T16:00:48.361" v="904" actId="478"/>
          <ac:spMkLst>
            <pc:docMk/>
            <pc:sldMk cId="4253730854" sldId="293"/>
            <ac:spMk id="5" creationId="{E3120835-199C-4106-8FAF-5402545536CC}"/>
          </ac:spMkLst>
        </pc:spChg>
        <pc:spChg chg="del">
          <ac:chgData name="Michał Pyclik" userId="6d1d9512d460d1ef" providerId="LiveId" clId="{770F3274-B124-4594-884C-03E90879A41C}" dt="2021-02-23T16:00:55.689" v="906" actId="26606"/>
          <ac:spMkLst>
            <pc:docMk/>
            <pc:sldMk cId="4253730854" sldId="293"/>
            <ac:spMk id="85" creationId="{D55CD764-972B-4CA5-A885-53E55C63E174}"/>
          </ac:spMkLst>
        </pc:spChg>
        <pc:spChg chg="del">
          <ac:chgData name="Michał Pyclik" userId="6d1d9512d460d1ef" providerId="LiveId" clId="{770F3274-B124-4594-884C-03E90879A41C}" dt="2021-02-23T16:00:55.689" v="906" actId="26606"/>
          <ac:spMkLst>
            <pc:docMk/>
            <pc:sldMk cId="4253730854" sldId="293"/>
            <ac:spMk id="87" creationId="{34165AB3-7006-4430-BCE3-25476BE13322}"/>
          </ac:spMkLst>
        </pc:spChg>
        <pc:spChg chg="del">
          <ac:chgData name="Michał Pyclik" userId="6d1d9512d460d1ef" providerId="LiveId" clId="{770F3274-B124-4594-884C-03E90879A41C}" dt="2021-02-23T16:00:55.689" v="906" actId="26606"/>
          <ac:spMkLst>
            <pc:docMk/>
            <pc:sldMk cId="4253730854" sldId="293"/>
            <ac:spMk id="111" creationId="{E3E51905-F374-4E1A-97CF-B741584B74D5}"/>
          </ac:spMkLst>
        </pc:spChg>
        <pc:spChg chg="add">
          <ac:chgData name="Michał Pyclik" userId="6d1d9512d460d1ef" providerId="LiveId" clId="{770F3274-B124-4594-884C-03E90879A41C}" dt="2021-02-23T16:00:55.689" v="906" actId="26606"/>
          <ac:spMkLst>
            <pc:docMk/>
            <pc:sldMk cId="4253730854" sldId="293"/>
            <ac:spMk id="116" creationId="{081EA652-8C6A-4E69-BEB9-170809474553}"/>
          </ac:spMkLst>
        </pc:spChg>
        <pc:spChg chg="add">
          <ac:chgData name="Michał Pyclik" userId="6d1d9512d460d1ef" providerId="LiveId" clId="{770F3274-B124-4594-884C-03E90879A41C}" dt="2021-02-23T16:00:55.689" v="906" actId="26606"/>
          <ac:spMkLst>
            <pc:docMk/>
            <pc:sldMk cId="4253730854" sldId="293"/>
            <ac:spMk id="118" creationId="{5298780A-33B9-4EA2-8F67-DE68AD62841B}"/>
          </ac:spMkLst>
        </pc:spChg>
        <pc:spChg chg="add">
          <ac:chgData name="Michał Pyclik" userId="6d1d9512d460d1ef" providerId="LiveId" clId="{770F3274-B124-4594-884C-03E90879A41C}" dt="2021-02-23T16:00:55.689" v="906" actId="26606"/>
          <ac:spMkLst>
            <pc:docMk/>
            <pc:sldMk cId="4253730854" sldId="293"/>
            <ac:spMk id="120" creationId="{7F488E8B-4E1E-4402-8935-D4E6C02615C7}"/>
          </ac:spMkLst>
        </pc:spChg>
        <pc:grpChg chg="del">
          <ac:chgData name="Michał Pyclik" userId="6d1d9512d460d1ef" providerId="LiveId" clId="{770F3274-B124-4594-884C-03E90879A41C}" dt="2021-02-23T16:00:55.689" v="906" actId="26606"/>
          <ac:grpSpMkLst>
            <pc:docMk/>
            <pc:sldMk cId="4253730854" sldId="293"/>
            <ac:grpSpMk id="89" creationId="{C57F67D8-2BFF-4661-AFAF-E2CE8B7DCE81}"/>
          </ac:grpSpMkLst>
        </pc:grpChg>
      </pc:sldChg>
      <pc:sldChg chg="addSp delSp modSp mod setBg setClrOvrMap">
        <pc:chgData name="Michał Pyclik" userId="6d1d9512d460d1ef" providerId="LiveId" clId="{770F3274-B124-4594-884C-03E90879A41C}" dt="2021-02-23T16:24:24.565" v="1951" actId="1076"/>
        <pc:sldMkLst>
          <pc:docMk/>
          <pc:sldMk cId="4209463065" sldId="295"/>
        </pc:sldMkLst>
        <pc:spChg chg="del mod">
          <ac:chgData name="Michał Pyclik" userId="6d1d9512d460d1ef" providerId="LiveId" clId="{770F3274-B124-4594-884C-03E90879A41C}" dt="2021-02-23T16:23:50.169" v="1944" actId="478"/>
          <ac:spMkLst>
            <pc:docMk/>
            <pc:sldMk cId="4209463065" sldId="295"/>
            <ac:spMk id="2" creationId="{CAF01737-518B-4FF8-9E90-5C43C3F3688A}"/>
          </ac:spMkLst>
        </pc:spChg>
        <pc:spChg chg="mod ord">
          <ac:chgData name="Michał Pyclik" userId="6d1d9512d460d1ef" providerId="LiveId" clId="{770F3274-B124-4594-884C-03E90879A41C}" dt="2021-02-23T16:24:22.079" v="1950" actId="26606"/>
          <ac:spMkLst>
            <pc:docMk/>
            <pc:sldMk cId="4209463065" sldId="295"/>
            <ac:spMk id="3" creationId="{1436EBC3-D4D5-4A89-9B48-F7A4500A65B7}"/>
          </ac:spMkLst>
        </pc:spChg>
        <pc:spChg chg="add del mod">
          <ac:chgData name="Michał Pyclik" userId="6d1d9512d460d1ef" providerId="LiveId" clId="{770F3274-B124-4594-884C-03E90879A41C}" dt="2021-02-23T16:23:52.583" v="1945" actId="478"/>
          <ac:spMkLst>
            <pc:docMk/>
            <pc:sldMk cId="4209463065" sldId="295"/>
            <ac:spMk id="5" creationId="{5A839752-B6C1-47EB-9CC6-B1D41AC94512}"/>
          </ac:spMkLst>
        </pc:spChg>
        <pc:spChg chg="del">
          <ac:chgData name="Michał Pyclik" userId="6d1d9512d460d1ef" providerId="LiveId" clId="{770F3274-B124-4594-884C-03E90879A41C}" dt="2021-02-23T16:23:45.792" v="1943" actId="26606"/>
          <ac:spMkLst>
            <pc:docMk/>
            <pc:sldMk cId="4209463065" sldId="295"/>
            <ac:spMk id="89" creationId="{EA67B5B4-3A24-436E-B663-1B2EBFF8A0CD}"/>
          </ac:spMkLst>
        </pc:spChg>
        <pc:spChg chg="del">
          <ac:chgData name="Michał Pyclik" userId="6d1d9512d460d1ef" providerId="LiveId" clId="{770F3274-B124-4594-884C-03E90879A41C}" dt="2021-02-23T16:23:45.792" v="1943" actId="26606"/>
          <ac:spMkLst>
            <pc:docMk/>
            <pc:sldMk cId="4209463065" sldId="295"/>
            <ac:spMk id="91" creationId="{987FDF89-C993-41F4-A1B8-DBAFF16008A9}"/>
          </ac:spMkLst>
        </pc:spChg>
        <pc:spChg chg="del">
          <ac:chgData name="Michał Pyclik" userId="6d1d9512d460d1ef" providerId="LiveId" clId="{770F3274-B124-4594-884C-03E90879A41C}" dt="2021-02-23T16:23:45.792" v="1943" actId="26606"/>
          <ac:spMkLst>
            <pc:docMk/>
            <pc:sldMk cId="4209463065" sldId="295"/>
            <ac:spMk id="93" creationId="{64E585EA-75FD-4025-8270-F66A58A15CDA}"/>
          </ac:spMkLst>
        </pc:spChg>
        <pc:spChg chg="add del">
          <ac:chgData name="Michał Pyclik" userId="6d1d9512d460d1ef" providerId="LiveId" clId="{770F3274-B124-4594-884C-03E90879A41C}" dt="2021-02-23T16:24:06.403" v="1947" actId="26606"/>
          <ac:spMkLst>
            <pc:docMk/>
            <pc:sldMk cId="4209463065" sldId="295"/>
            <ac:spMk id="98" creationId="{081EA652-8C6A-4E69-BEB9-170809474553}"/>
          </ac:spMkLst>
        </pc:spChg>
        <pc:spChg chg="add del">
          <ac:chgData name="Michał Pyclik" userId="6d1d9512d460d1ef" providerId="LiveId" clId="{770F3274-B124-4594-884C-03E90879A41C}" dt="2021-02-23T16:24:06.403" v="1947" actId="26606"/>
          <ac:spMkLst>
            <pc:docMk/>
            <pc:sldMk cId="4209463065" sldId="295"/>
            <ac:spMk id="100" creationId="{5298780A-33B9-4EA2-8F67-DE68AD62841B}"/>
          </ac:spMkLst>
        </pc:spChg>
        <pc:spChg chg="add del">
          <ac:chgData name="Michał Pyclik" userId="6d1d9512d460d1ef" providerId="LiveId" clId="{770F3274-B124-4594-884C-03E90879A41C}" dt="2021-02-23T16:24:06.403" v="1947" actId="26606"/>
          <ac:spMkLst>
            <pc:docMk/>
            <pc:sldMk cId="4209463065" sldId="295"/>
            <ac:spMk id="102" creationId="{7F488E8B-4E1E-4402-8935-D4E6C02615C7}"/>
          </ac:spMkLst>
        </pc:spChg>
        <pc:spChg chg="add del">
          <ac:chgData name="Michał Pyclik" userId="6d1d9512d460d1ef" providerId="LiveId" clId="{770F3274-B124-4594-884C-03E90879A41C}" dt="2021-02-23T16:24:22.079" v="1950" actId="26606"/>
          <ac:spMkLst>
            <pc:docMk/>
            <pc:sldMk cId="4209463065" sldId="295"/>
            <ac:spMk id="135" creationId="{081EA652-8C6A-4E69-BEB9-170809474553}"/>
          </ac:spMkLst>
        </pc:spChg>
        <pc:spChg chg="add del">
          <ac:chgData name="Michał Pyclik" userId="6d1d9512d460d1ef" providerId="LiveId" clId="{770F3274-B124-4594-884C-03E90879A41C}" dt="2021-02-23T16:24:22.079" v="1950" actId="26606"/>
          <ac:spMkLst>
            <pc:docMk/>
            <pc:sldMk cId="4209463065" sldId="295"/>
            <ac:spMk id="137" creationId="{5298780A-33B9-4EA2-8F67-DE68AD62841B}"/>
          </ac:spMkLst>
        </pc:spChg>
        <pc:spChg chg="add del">
          <ac:chgData name="Michał Pyclik" userId="6d1d9512d460d1ef" providerId="LiveId" clId="{770F3274-B124-4594-884C-03E90879A41C}" dt="2021-02-23T16:24:22.079" v="1950" actId="26606"/>
          <ac:spMkLst>
            <pc:docMk/>
            <pc:sldMk cId="4209463065" sldId="295"/>
            <ac:spMk id="139" creationId="{7F488E8B-4E1E-4402-8935-D4E6C02615C7}"/>
          </ac:spMkLst>
        </pc:spChg>
        <pc:spChg chg="add">
          <ac:chgData name="Michał Pyclik" userId="6d1d9512d460d1ef" providerId="LiveId" clId="{770F3274-B124-4594-884C-03E90879A41C}" dt="2021-02-23T16:24:22.079" v="1950" actId="26606"/>
          <ac:spMkLst>
            <pc:docMk/>
            <pc:sldMk cId="4209463065" sldId="295"/>
            <ac:spMk id="192" creationId="{9427AF5F-9A0E-42B7-A252-FD64C9885F9C}"/>
          </ac:spMkLst>
        </pc:spChg>
        <pc:picChg chg="add mod ord">
          <ac:chgData name="Michał Pyclik" userId="6d1d9512d460d1ef" providerId="LiveId" clId="{770F3274-B124-4594-884C-03E90879A41C}" dt="2021-02-23T16:24:24.565" v="1951" actId="1076"/>
          <ac:picMkLst>
            <pc:docMk/>
            <pc:sldMk cId="4209463065" sldId="295"/>
            <ac:picMk id="1026" creationId="{F6D613D4-E53F-4EB5-A90A-79DD964EF620}"/>
          </ac:picMkLst>
        </pc:picChg>
      </pc:sldChg>
      <pc:sldChg chg="addSp delSp modSp mod setBg setClrOvrMap">
        <pc:chgData name="Michał Pyclik" userId="6d1d9512d460d1ef" providerId="LiveId" clId="{770F3274-B124-4594-884C-03E90879A41C}" dt="2021-02-23T15:57:43.885" v="522" actId="20577"/>
        <pc:sldMkLst>
          <pc:docMk/>
          <pc:sldMk cId="2322139948" sldId="299"/>
        </pc:sldMkLst>
        <pc:spChg chg="mod">
          <ac:chgData name="Michał Pyclik" userId="6d1d9512d460d1ef" providerId="LiveId" clId="{770F3274-B124-4594-884C-03E90879A41C}" dt="2021-02-23T15:57:43.885" v="522" actId="20577"/>
          <ac:spMkLst>
            <pc:docMk/>
            <pc:sldMk cId="2322139948" sldId="299"/>
            <ac:spMk id="3" creationId="{4B5461AA-E8EA-417D-BE93-092285967559}"/>
          </ac:spMkLst>
        </pc:spChg>
        <pc:spChg chg="del">
          <ac:chgData name="Michał Pyclik" userId="6d1d9512d460d1ef" providerId="LiveId" clId="{770F3274-B124-4594-884C-03E90879A41C}" dt="2021-02-23T15:49:20.731" v="55" actId="26606"/>
          <ac:spMkLst>
            <pc:docMk/>
            <pc:sldMk cId="2322139948" sldId="299"/>
            <ac:spMk id="43" creationId="{CB5DFCDA-694D-4637-8E9B-038575194349}"/>
          </ac:spMkLst>
        </pc:spChg>
        <pc:spChg chg="del">
          <ac:chgData name="Michał Pyclik" userId="6d1d9512d460d1ef" providerId="LiveId" clId="{770F3274-B124-4594-884C-03E90879A41C}" dt="2021-02-23T15:49:20.731" v="55" actId="26606"/>
          <ac:spMkLst>
            <pc:docMk/>
            <pc:sldMk cId="2322139948" sldId="299"/>
            <ac:spMk id="45" creationId="{E4DB276E-BFF1-43F5-AB90-7ABA4B9A919A}"/>
          </ac:spMkLst>
        </pc:spChg>
        <pc:spChg chg="add">
          <ac:chgData name="Michał Pyclik" userId="6d1d9512d460d1ef" providerId="LiveId" clId="{770F3274-B124-4594-884C-03E90879A41C}" dt="2021-02-23T15:49:20.731" v="55" actId="26606"/>
          <ac:spMkLst>
            <pc:docMk/>
            <pc:sldMk cId="2322139948" sldId="299"/>
            <ac:spMk id="50" creationId="{081EA652-8C6A-4E69-BEB9-170809474553}"/>
          </ac:spMkLst>
        </pc:spChg>
        <pc:spChg chg="add">
          <ac:chgData name="Michał Pyclik" userId="6d1d9512d460d1ef" providerId="LiveId" clId="{770F3274-B124-4594-884C-03E90879A41C}" dt="2021-02-23T15:49:20.731" v="55" actId="26606"/>
          <ac:spMkLst>
            <pc:docMk/>
            <pc:sldMk cId="2322139948" sldId="299"/>
            <ac:spMk id="52" creationId="{5298780A-33B9-4EA2-8F67-DE68AD62841B}"/>
          </ac:spMkLst>
        </pc:spChg>
        <pc:spChg chg="add">
          <ac:chgData name="Michał Pyclik" userId="6d1d9512d460d1ef" providerId="LiveId" clId="{770F3274-B124-4594-884C-03E90879A41C}" dt="2021-02-23T15:49:20.731" v="55" actId="26606"/>
          <ac:spMkLst>
            <pc:docMk/>
            <pc:sldMk cId="2322139948" sldId="299"/>
            <ac:spMk id="54" creationId="{7F488E8B-4E1E-4402-8935-D4E6C02615C7}"/>
          </ac:spMkLst>
        </pc:spChg>
      </pc:sldChg>
      <pc:sldChg chg="del">
        <pc:chgData name="Michał Pyclik" userId="6d1d9512d460d1ef" providerId="LiveId" clId="{770F3274-B124-4594-884C-03E90879A41C}" dt="2021-02-23T16:03:29.732" v="1049" actId="47"/>
        <pc:sldMkLst>
          <pc:docMk/>
          <pc:sldMk cId="955082639" sldId="300"/>
        </pc:sldMkLst>
      </pc:sldChg>
      <pc:sldChg chg="del">
        <pc:chgData name="Michał Pyclik" userId="6d1d9512d460d1ef" providerId="LiveId" clId="{770F3274-B124-4594-884C-03E90879A41C}" dt="2021-02-23T16:12:52.203" v="1671" actId="47"/>
        <pc:sldMkLst>
          <pc:docMk/>
          <pc:sldMk cId="4003962120" sldId="301"/>
        </pc:sldMkLst>
      </pc:sldChg>
      <pc:sldChg chg="del">
        <pc:chgData name="Michał Pyclik" userId="6d1d9512d460d1ef" providerId="LiveId" clId="{770F3274-B124-4594-884C-03E90879A41C}" dt="2021-02-23T16:12:52.203" v="1671" actId="47"/>
        <pc:sldMkLst>
          <pc:docMk/>
          <pc:sldMk cId="1880554700" sldId="302"/>
        </pc:sldMkLst>
      </pc:sldChg>
      <pc:sldChg chg="del">
        <pc:chgData name="Michał Pyclik" userId="6d1d9512d460d1ef" providerId="LiveId" clId="{770F3274-B124-4594-884C-03E90879A41C}" dt="2021-02-23T16:12:52.203" v="1671" actId="47"/>
        <pc:sldMkLst>
          <pc:docMk/>
          <pc:sldMk cId="3432387136" sldId="303"/>
        </pc:sldMkLst>
      </pc:sldChg>
      <pc:sldChg chg="del">
        <pc:chgData name="Michał Pyclik" userId="6d1d9512d460d1ef" providerId="LiveId" clId="{770F3274-B124-4594-884C-03E90879A41C}" dt="2021-02-23T16:12:52.203" v="1671" actId="47"/>
        <pc:sldMkLst>
          <pc:docMk/>
          <pc:sldMk cId="3060252300" sldId="304"/>
        </pc:sldMkLst>
      </pc:sldChg>
      <pc:sldChg chg="del">
        <pc:chgData name="Michał Pyclik" userId="6d1d9512d460d1ef" providerId="LiveId" clId="{770F3274-B124-4594-884C-03E90879A41C}" dt="2021-02-23T16:12:52.203" v="1671" actId="47"/>
        <pc:sldMkLst>
          <pc:docMk/>
          <pc:sldMk cId="4251997184" sldId="305"/>
        </pc:sldMkLst>
      </pc:sldChg>
      <pc:sldChg chg="modSp add mod">
        <pc:chgData name="Michał Pyclik" userId="6d1d9512d460d1ef" providerId="LiveId" clId="{770F3274-B124-4594-884C-03E90879A41C}" dt="2021-02-23T16:04:04.564" v="1114" actId="20577"/>
        <pc:sldMkLst>
          <pc:docMk/>
          <pc:sldMk cId="156028229" sldId="306"/>
        </pc:sldMkLst>
        <pc:spChg chg="mod">
          <ac:chgData name="Michał Pyclik" userId="6d1d9512d460d1ef" providerId="LiveId" clId="{770F3274-B124-4594-884C-03E90879A41C}" dt="2021-02-23T16:04:04.564" v="1114" actId="20577"/>
          <ac:spMkLst>
            <pc:docMk/>
            <pc:sldMk cId="156028229" sldId="306"/>
            <ac:spMk id="3" creationId="{DB63770A-FD3D-4F81-816A-2DEB60991919}"/>
          </ac:spMkLst>
        </pc:spChg>
      </pc:sldChg>
      <pc:sldChg chg="modSp add">
        <pc:chgData name="Michał Pyclik" userId="6d1d9512d460d1ef" providerId="LiveId" clId="{770F3274-B124-4594-884C-03E90879A41C}" dt="2021-02-23T16:10:49.475" v="1649" actId="20577"/>
        <pc:sldMkLst>
          <pc:docMk/>
          <pc:sldMk cId="1588675959" sldId="307"/>
        </pc:sldMkLst>
        <pc:graphicFrameChg chg="mod">
          <ac:chgData name="Michał Pyclik" userId="6d1d9512d460d1ef" providerId="LiveId" clId="{770F3274-B124-4594-884C-03E90879A41C}" dt="2021-02-23T16:10:49.475" v="1649" actId="20577"/>
          <ac:graphicFrameMkLst>
            <pc:docMk/>
            <pc:sldMk cId="1588675959" sldId="307"/>
            <ac:graphicFrameMk id="6" creationId="{F09277A2-25A7-43A4-80C6-D79664AEEEE5}"/>
          </ac:graphicFrameMkLst>
        </pc:graphicFrameChg>
      </pc:sldChg>
      <pc:sldChg chg="modSp add mod">
        <pc:chgData name="Michał Pyclik" userId="6d1d9512d460d1ef" providerId="LiveId" clId="{770F3274-B124-4594-884C-03E90879A41C}" dt="2021-02-23T16:11:32.248" v="1664" actId="14100"/>
        <pc:sldMkLst>
          <pc:docMk/>
          <pc:sldMk cId="4161338197" sldId="308"/>
        </pc:sldMkLst>
        <pc:graphicFrameChg chg="mod modGraphic">
          <ac:chgData name="Michał Pyclik" userId="6d1d9512d460d1ef" providerId="LiveId" clId="{770F3274-B124-4594-884C-03E90879A41C}" dt="2021-02-23T16:11:32.248" v="1664" actId="14100"/>
          <ac:graphicFrameMkLst>
            <pc:docMk/>
            <pc:sldMk cId="4161338197" sldId="308"/>
            <ac:graphicFrameMk id="6" creationId="{F09277A2-25A7-43A4-80C6-D79664AEEEE5}"/>
          </ac:graphicFrameMkLst>
        </pc:graphicFrameChg>
      </pc:sldChg>
      <pc:sldChg chg="addSp delSp modSp add mod">
        <pc:chgData name="Michał Pyclik" userId="6d1d9512d460d1ef" providerId="LiveId" clId="{770F3274-B124-4594-884C-03E90879A41C}" dt="2021-02-23T16:14:27.672" v="1691" actId="1076"/>
        <pc:sldMkLst>
          <pc:docMk/>
          <pc:sldMk cId="2922113532" sldId="309"/>
        </pc:sldMkLst>
        <pc:spChg chg="mod">
          <ac:chgData name="Michał Pyclik" userId="6d1d9512d460d1ef" providerId="LiveId" clId="{770F3274-B124-4594-884C-03E90879A41C}" dt="2021-02-23T16:14:27.672" v="1691" actId="1076"/>
          <ac:spMkLst>
            <pc:docMk/>
            <pc:sldMk cId="2922113532" sldId="309"/>
            <ac:spMk id="2" creationId="{CAF01737-518B-4FF8-9E90-5C43C3F3688A}"/>
          </ac:spMkLst>
        </pc:spChg>
        <pc:graphicFrameChg chg="del">
          <ac:chgData name="Michał Pyclik" userId="6d1d9512d460d1ef" providerId="LiveId" clId="{770F3274-B124-4594-884C-03E90879A41C}" dt="2021-02-23T16:13:46.249" v="1683" actId="478"/>
          <ac:graphicFrameMkLst>
            <pc:docMk/>
            <pc:sldMk cId="2922113532" sldId="309"/>
            <ac:graphicFrameMk id="5" creationId="{8A6F1CB6-2FB1-4CBA-B352-B14F3061A2C1}"/>
          </ac:graphicFrameMkLst>
        </pc:graphicFrameChg>
        <pc:graphicFrameChg chg="add mod">
          <ac:chgData name="Michał Pyclik" userId="6d1d9512d460d1ef" providerId="LiveId" clId="{770F3274-B124-4594-884C-03E90879A41C}" dt="2021-02-23T16:14:19.948" v="1689" actId="1076"/>
          <ac:graphicFrameMkLst>
            <pc:docMk/>
            <pc:sldMk cId="2922113532" sldId="309"/>
            <ac:graphicFrameMk id="7" creationId="{A32D8DB9-F2D7-47BA-9B1F-7ADD5A4343E4}"/>
          </ac:graphicFrameMkLst>
        </pc:graphicFrameChg>
      </pc:sldChg>
      <pc:sldChg chg="addSp delSp modSp add mod">
        <pc:chgData name="Michał Pyclik" userId="6d1d9512d460d1ef" providerId="LiveId" clId="{770F3274-B124-4594-884C-03E90879A41C}" dt="2021-02-23T16:19:33.305" v="1780" actId="27636"/>
        <pc:sldMkLst>
          <pc:docMk/>
          <pc:sldMk cId="4188092166" sldId="310"/>
        </pc:sldMkLst>
        <pc:spChg chg="del">
          <ac:chgData name="Michał Pyclik" userId="6d1d9512d460d1ef" providerId="LiveId" clId="{770F3274-B124-4594-884C-03E90879A41C}" dt="2021-02-23T16:17:00.275" v="1742" actId="478"/>
          <ac:spMkLst>
            <pc:docMk/>
            <pc:sldMk cId="4188092166" sldId="310"/>
            <ac:spMk id="2" creationId="{CAF01737-518B-4FF8-9E90-5C43C3F3688A}"/>
          </ac:spMkLst>
        </pc:spChg>
        <pc:spChg chg="mod">
          <ac:chgData name="Michał Pyclik" userId="6d1d9512d460d1ef" providerId="LiveId" clId="{770F3274-B124-4594-884C-03E90879A41C}" dt="2021-02-23T16:19:33.305" v="1780" actId="27636"/>
          <ac:spMkLst>
            <pc:docMk/>
            <pc:sldMk cId="4188092166" sldId="310"/>
            <ac:spMk id="3" creationId="{1436EBC3-D4D5-4A89-9B48-F7A4500A65B7}"/>
          </ac:spMkLst>
        </pc:spChg>
        <pc:spChg chg="add del mod">
          <ac:chgData name="Michał Pyclik" userId="6d1d9512d460d1ef" providerId="LiveId" clId="{770F3274-B124-4594-884C-03E90879A41C}" dt="2021-02-23T16:17:03.335" v="1743" actId="478"/>
          <ac:spMkLst>
            <pc:docMk/>
            <pc:sldMk cId="4188092166" sldId="310"/>
            <ac:spMk id="6" creationId="{A880454B-BEB8-4D36-8694-09C19C542C89}"/>
          </ac:spMkLst>
        </pc:spChg>
      </pc:sldChg>
      <pc:sldChg chg="modSp add mod">
        <pc:chgData name="Michał Pyclik" userId="6d1d9512d460d1ef" providerId="LiveId" clId="{770F3274-B124-4594-884C-03E90879A41C}" dt="2021-02-23T16:19:08.995" v="1773" actId="108"/>
        <pc:sldMkLst>
          <pc:docMk/>
          <pc:sldMk cId="3897725664" sldId="311"/>
        </pc:sldMkLst>
        <pc:spChg chg="mod">
          <ac:chgData name="Michał Pyclik" userId="6d1d9512d460d1ef" providerId="LiveId" clId="{770F3274-B124-4594-884C-03E90879A41C}" dt="2021-02-23T16:19:08.995" v="1773" actId="108"/>
          <ac:spMkLst>
            <pc:docMk/>
            <pc:sldMk cId="3897725664" sldId="311"/>
            <ac:spMk id="3" creationId="{1436EBC3-D4D5-4A89-9B48-F7A4500A65B7}"/>
          </ac:spMkLst>
        </pc:sp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8.png"/><Relationship Id="rId6" Type="http://schemas.openxmlformats.org/officeDocument/2006/relationships/image" Target="../media/image7.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1" csCatId="colorful" phldr="1"/>
      <dgm:spPr/>
      <dgm:t>
        <a:bodyPr/>
        <a:lstStyle/>
        <a:p>
          <a:endParaRPr lang="pl-PL"/>
        </a:p>
      </dgm:t>
    </dgm:pt>
    <dgm:pt modelId="{F50C33F2-E1F4-4F0A-AE17-06F704849578}">
      <dgm:prSet phldrT="[Tekst]"/>
      <dgm:spPr/>
      <dgm:t>
        <a:bodyPr/>
        <a:lstStyle/>
        <a:p>
          <a:r>
            <a:rPr lang="pl-PL"/>
            <a:t>Etap 1</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EB2FAE0B-C33C-4DBB-9595-711C36489362}">
      <dgm:prSet phldrT="[Tekst]"/>
      <dgm:spPr/>
      <dgm:t>
        <a:bodyPr/>
        <a:lstStyle/>
        <a:p>
          <a:r>
            <a:rPr lang="pl-PL" dirty="0"/>
            <a:t>W oparciu o prezentacje nauczyciela, zapoznanie klasy z tematyką </a:t>
          </a:r>
          <a:r>
            <a:rPr lang="pl-PL" dirty="0" smtClean="0"/>
            <a:t>dotyczącą historii powstawania piramid.</a:t>
          </a:r>
          <a:endParaRPr lang="pl-PL" dirty="0"/>
        </a:p>
      </dgm:t>
    </dgm:pt>
    <dgm:pt modelId="{21B9F6B2-1C5D-4921-9C6D-836C684086C8}" type="parTrans" cxnId="{3B4C82F1-CC67-41A9-9F64-CA681F4AADD9}">
      <dgm:prSet/>
      <dgm:spPr/>
      <dgm:t>
        <a:bodyPr/>
        <a:lstStyle/>
        <a:p>
          <a:endParaRPr lang="pl-PL"/>
        </a:p>
      </dgm:t>
    </dgm:pt>
    <dgm:pt modelId="{AF3B9E82-5B03-44C3-9D4A-4C78794AF75C}" type="sibTrans" cxnId="{3B4C82F1-CC67-41A9-9F64-CA681F4AADD9}">
      <dgm:prSet/>
      <dgm:spPr/>
      <dgm:t>
        <a:bodyPr/>
        <a:lstStyle/>
        <a:p>
          <a:endParaRPr lang="pl-PL"/>
        </a:p>
      </dgm:t>
    </dgm:pt>
    <dgm:pt modelId="{64E94B12-6ACA-46F2-8AEC-2A3A9F0F33AC}">
      <dgm:prSet phldrT="[Tekst]"/>
      <dgm:spPr/>
      <dgm:t>
        <a:bodyPr/>
        <a:lstStyle/>
        <a:p>
          <a:r>
            <a:rPr lang="pl-PL" dirty="0"/>
            <a:t>Jej celem jest też wskazania źródeł wiedzy. </a:t>
          </a:r>
        </a:p>
      </dgm:t>
    </dgm:pt>
    <dgm:pt modelId="{2C341D8E-D226-42C1-B421-FE0880E92484}" type="parTrans" cxnId="{E121CA38-8A0E-4C1F-849D-B9F069009385}">
      <dgm:prSet/>
      <dgm:spPr/>
      <dgm:t>
        <a:bodyPr/>
        <a:lstStyle/>
        <a:p>
          <a:endParaRPr lang="pl-PL"/>
        </a:p>
      </dgm:t>
    </dgm:pt>
    <dgm:pt modelId="{764EBE39-DD5C-4189-B4A9-82C00014B71B}" type="sibTrans" cxnId="{E121CA38-8A0E-4C1F-849D-B9F069009385}">
      <dgm:prSet/>
      <dgm:spPr/>
      <dgm:t>
        <a:bodyPr/>
        <a:lstStyle/>
        <a:p>
          <a:endParaRPr lang="pl-PL"/>
        </a:p>
      </dgm:t>
    </dgm:pt>
    <dgm:pt modelId="{B8EAE0C1-F869-4CE2-B865-28DD881C2C70}">
      <dgm:prSet phldrT="[Tekst]"/>
      <dgm:spPr/>
      <dgm:t>
        <a:bodyPr/>
        <a:lstStyle/>
        <a:p>
          <a:r>
            <a:rPr lang="pl-PL" dirty="0"/>
            <a:t>Etap 2</a:t>
          </a:r>
        </a:p>
      </dgm:t>
    </dgm:pt>
    <dgm:pt modelId="{8E641EE7-663B-4C8E-A461-20106238AD11}" type="parTrans" cxnId="{AF60ED82-E2E9-4CE2-A64E-B7997B032FA3}">
      <dgm:prSet/>
      <dgm:spPr/>
      <dgm:t>
        <a:bodyPr/>
        <a:lstStyle/>
        <a:p>
          <a:endParaRPr lang="pl-PL"/>
        </a:p>
      </dgm:t>
    </dgm:pt>
    <dgm:pt modelId="{A2C664AD-FBD1-478C-AC05-DAF71F64C40F}" type="sibTrans" cxnId="{AF60ED82-E2E9-4CE2-A64E-B7997B032FA3}">
      <dgm:prSet/>
      <dgm:spPr/>
      <dgm:t>
        <a:bodyPr/>
        <a:lstStyle/>
        <a:p>
          <a:endParaRPr lang="pl-PL"/>
        </a:p>
      </dgm:t>
    </dgm:pt>
    <dgm:pt modelId="{71B95AA0-C9A8-47F7-9210-C821A20B1225}">
      <dgm:prSet phldrT="[Tekst]"/>
      <dgm:spPr/>
      <dgm:t>
        <a:bodyPr/>
        <a:lstStyle/>
        <a:p>
          <a:r>
            <a:rPr lang="pl-PL" dirty="0"/>
            <a:t>Podzielenie klasy na </a:t>
          </a:r>
          <a:r>
            <a:rPr lang="pl-PL" dirty="0" smtClean="0"/>
            <a:t> </a:t>
          </a:r>
          <a:r>
            <a:rPr lang="pl-PL" dirty="0"/>
            <a:t>grupy. Każda z nich opracuje jedną </a:t>
          </a:r>
          <a:r>
            <a:rPr lang="pl-PL" dirty="0" smtClean="0"/>
            <a:t>prezentację oraz jedną makietę. </a:t>
          </a:r>
          <a:endParaRPr lang="pl-PL" dirty="0"/>
        </a:p>
      </dgm:t>
    </dgm:pt>
    <dgm:pt modelId="{C50B9853-45B1-4F48-A42F-579A7BA78614}" type="parTrans" cxnId="{56EF67D8-28F6-48BE-8631-CFCA5C16856E}">
      <dgm:prSet/>
      <dgm:spPr/>
      <dgm:t>
        <a:bodyPr/>
        <a:lstStyle/>
        <a:p>
          <a:endParaRPr lang="pl-PL"/>
        </a:p>
      </dgm:t>
    </dgm:pt>
    <dgm:pt modelId="{0AEB561E-74DC-4A78-A9BC-D418A00B2AE7}" type="sibTrans" cxnId="{56EF67D8-28F6-48BE-8631-CFCA5C16856E}">
      <dgm:prSet/>
      <dgm:spPr/>
      <dgm:t>
        <a:bodyPr/>
        <a:lstStyle/>
        <a:p>
          <a:endParaRPr lang="pl-PL"/>
        </a:p>
      </dgm:t>
    </dgm:pt>
    <dgm:pt modelId="{44585B5D-B93F-4300-B7BA-72B02E063A16}">
      <dgm:prSet phldrT="[Tekst]"/>
      <dgm:spPr/>
      <dgm:t>
        <a:bodyPr/>
        <a:lstStyle/>
        <a:p>
          <a:r>
            <a:rPr lang="pl-PL" dirty="0"/>
            <a:t>Omówienie z grupami przydzielonego im tematu. Pomoc w zaplanowaniu  pracy. </a:t>
          </a:r>
        </a:p>
      </dgm:t>
    </dgm:pt>
    <dgm:pt modelId="{0ED49EA9-CF66-4302-AAE3-DD505CCF319B}" type="parTrans" cxnId="{7986CC73-5AAA-4042-8F87-A6D0F5772C68}">
      <dgm:prSet/>
      <dgm:spPr/>
      <dgm:t>
        <a:bodyPr/>
        <a:lstStyle/>
        <a:p>
          <a:endParaRPr lang="pl-PL"/>
        </a:p>
      </dgm:t>
    </dgm:pt>
    <dgm:pt modelId="{5F9B0743-76DC-4371-B88F-FFF4A015975B}" type="sibTrans" cxnId="{7986CC73-5AAA-4042-8F87-A6D0F5772C68}">
      <dgm:prSet/>
      <dgm:spPr/>
      <dgm:t>
        <a:bodyPr/>
        <a:lstStyle/>
        <a:p>
          <a:endParaRPr lang="pl-PL"/>
        </a:p>
      </dgm:t>
    </dgm:pt>
    <dgm:pt modelId="{6F1EAF7C-98AE-465C-98FC-A32952CD89BC}">
      <dgm:prSet phldrT="[Tekst]"/>
      <dgm:spPr/>
      <dgm:t>
        <a:bodyPr/>
        <a:lstStyle/>
        <a:p>
          <a:r>
            <a:rPr lang="pl-PL" dirty="0"/>
            <a:t>Prezentacja nauczyciela ma naprowadzić uczniów na poprawne tezy, jakie powinni zawrzeć w swojej pracy.</a:t>
          </a:r>
        </a:p>
      </dgm:t>
    </dgm:pt>
    <dgm:pt modelId="{0BCB80AE-7728-4783-B980-4ED33DD72555}" type="parTrans" cxnId="{CD2E39A7-2545-4CDA-B255-D1718938EED7}">
      <dgm:prSet/>
      <dgm:spPr/>
      <dgm:t>
        <a:bodyPr/>
        <a:lstStyle/>
        <a:p>
          <a:endParaRPr lang="pl-PL"/>
        </a:p>
      </dgm:t>
    </dgm:pt>
    <dgm:pt modelId="{3BB0021A-C9AE-48BB-BC3C-3B4102AB0A71}" type="sibTrans" cxnId="{CD2E39A7-2545-4CDA-B255-D1718938EED7}">
      <dgm:prSet/>
      <dgm:spPr/>
      <dgm:t>
        <a:bodyPr/>
        <a:lstStyle/>
        <a:p>
          <a:endParaRPr lang="pl-PL"/>
        </a:p>
      </dgm:t>
    </dgm:pt>
    <dgm:pt modelId="{534139B3-0104-4042-B92B-973A33C11501}">
      <dgm:prSet phldrT="[Tekst]"/>
      <dgm:spPr/>
      <dgm:t>
        <a:bodyPr/>
        <a:lstStyle/>
        <a:p>
          <a:r>
            <a:rPr lang="pl-PL" dirty="0"/>
            <a:t>Omówienie oczekiwanej zawartości prezentacji w kontekście </a:t>
          </a:r>
          <a:r>
            <a:rPr lang="pl-PL" dirty="0" smtClean="0"/>
            <a:t>wybranej piramidy.</a:t>
          </a:r>
          <a:endParaRPr lang="pl-PL" dirty="0"/>
        </a:p>
      </dgm:t>
    </dgm:pt>
    <dgm:pt modelId="{07F7F481-D615-4963-9910-591046823C93}" type="parTrans" cxnId="{53DA5613-8F84-4431-BC88-C0D6933772CC}">
      <dgm:prSet/>
      <dgm:spPr/>
      <dgm:t>
        <a:bodyPr/>
        <a:lstStyle/>
        <a:p>
          <a:endParaRPr lang="pl-PL"/>
        </a:p>
      </dgm:t>
    </dgm:pt>
    <dgm:pt modelId="{B1B7293F-DDFE-4CDB-87C8-CF0002605E08}" type="sibTrans" cxnId="{53DA5613-8F84-4431-BC88-C0D6933772CC}">
      <dgm:prSet/>
      <dgm:spPr/>
      <dgm:t>
        <a:bodyPr/>
        <a:lstStyle/>
        <a:p>
          <a:endParaRPr lang="pl-PL"/>
        </a:p>
      </dgm:t>
    </dgm:pt>
    <dgm:pt modelId="{5C9B7420-5441-4C79-BE06-575412E9EFCB}">
      <dgm:prSet phldrT="[Tekst]"/>
      <dgm:spPr/>
      <dgm:t>
        <a:bodyPr/>
        <a:lstStyle/>
        <a:p>
          <a:r>
            <a:rPr lang="pl-PL"/>
            <a:t>Prezentacje zostaną zaprezentowane na forum klasy i będą punktem wyjścia do późniejszej dyskusji. </a:t>
          </a:r>
          <a:endParaRPr lang="pl-PL" dirty="0"/>
        </a:p>
      </dgm:t>
    </dgm:pt>
    <dgm:pt modelId="{B87E68D2-30BA-4DC8-8D38-8E9183B68B0B}" type="parTrans" cxnId="{221AB3D2-0569-48D6-9105-827194675955}">
      <dgm:prSet/>
      <dgm:spPr/>
      <dgm:t>
        <a:bodyPr/>
        <a:lstStyle/>
        <a:p>
          <a:endParaRPr lang="pl-PL"/>
        </a:p>
      </dgm:t>
    </dgm:pt>
    <dgm:pt modelId="{769C7394-259B-40F9-AD90-ACED733D429B}" type="sibTrans" cxnId="{221AB3D2-0569-48D6-9105-827194675955}">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2"/>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9"/>
      <dgm:spPr/>
      <dgm:t>
        <a:bodyPr/>
        <a:lstStyle/>
        <a:p>
          <a:endParaRPr lang="pl-PL"/>
        </a:p>
      </dgm:t>
    </dgm:pt>
    <dgm:pt modelId="{29D5C017-E8F7-4212-9145-8014706B0AD0}" type="pres">
      <dgm:prSet presAssocID="{F50C33F2-E1F4-4F0A-AE17-06F704849578}" presName="vert1" presStyleCnt="0"/>
      <dgm:spPr/>
    </dgm:pt>
    <dgm:pt modelId="{1418A11A-C710-4090-8CB3-31FA7F63AF87}" type="pres">
      <dgm:prSet presAssocID="{EB2FAE0B-C33C-4DBB-9595-711C36489362}" presName="vertSpace2a" presStyleCnt="0"/>
      <dgm:spPr/>
    </dgm:pt>
    <dgm:pt modelId="{96F47A11-1715-41AA-AD80-92356F57D537}" type="pres">
      <dgm:prSet presAssocID="{EB2FAE0B-C33C-4DBB-9595-711C36489362}" presName="horz2" presStyleCnt="0"/>
      <dgm:spPr/>
    </dgm:pt>
    <dgm:pt modelId="{538FC5B5-73F0-4B21-A80E-C522227751F9}" type="pres">
      <dgm:prSet presAssocID="{EB2FAE0B-C33C-4DBB-9595-711C36489362}" presName="horzSpace2" presStyleCnt="0"/>
      <dgm:spPr/>
    </dgm:pt>
    <dgm:pt modelId="{A7E94BA6-59A1-4411-80E3-6F83E0AB3E76}" type="pres">
      <dgm:prSet presAssocID="{EB2FAE0B-C33C-4DBB-9595-711C36489362}" presName="tx2" presStyleLbl="revTx" presStyleIdx="1" presStyleCnt="9"/>
      <dgm:spPr/>
      <dgm:t>
        <a:bodyPr/>
        <a:lstStyle/>
        <a:p>
          <a:endParaRPr lang="pl-PL"/>
        </a:p>
      </dgm:t>
    </dgm:pt>
    <dgm:pt modelId="{325A29EA-E3F0-4C38-966A-A8562749EDCE}" type="pres">
      <dgm:prSet presAssocID="{EB2FAE0B-C33C-4DBB-9595-711C36489362}" presName="vert2" presStyleCnt="0"/>
      <dgm:spPr/>
    </dgm:pt>
    <dgm:pt modelId="{44FE26E9-C4A8-4AC3-986F-E0E275B2E387}" type="pres">
      <dgm:prSet presAssocID="{EB2FAE0B-C33C-4DBB-9595-711C36489362}" presName="thinLine2b" presStyleLbl="callout" presStyleIdx="0" presStyleCnt="7"/>
      <dgm:spPr/>
    </dgm:pt>
    <dgm:pt modelId="{39B8B538-670D-4552-AD44-973413E52536}" type="pres">
      <dgm:prSet presAssocID="{EB2FAE0B-C33C-4DBB-9595-711C36489362}" presName="vertSpace2b" presStyleCnt="0"/>
      <dgm:spPr/>
    </dgm:pt>
    <dgm:pt modelId="{7D3C3B2E-8E49-4B65-86B9-C6F974D0A406}" type="pres">
      <dgm:prSet presAssocID="{6F1EAF7C-98AE-465C-98FC-A32952CD89BC}" presName="horz2" presStyleCnt="0"/>
      <dgm:spPr/>
    </dgm:pt>
    <dgm:pt modelId="{496E0915-83FB-4FF2-B985-799AB3EFBDC4}" type="pres">
      <dgm:prSet presAssocID="{6F1EAF7C-98AE-465C-98FC-A32952CD89BC}" presName="horzSpace2" presStyleCnt="0"/>
      <dgm:spPr/>
    </dgm:pt>
    <dgm:pt modelId="{27E35473-CD56-48E4-9FF6-E849CFBD1603}" type="pres">
      <dgm:prSet presAssocID="{6F1EAF7C-98AE-465C-98FC-A32952CD89BC}" presName="tx2" presStyleLbl="revTx" presStyleIdx="2" presStyleCnt="9"/>
      <dgm:spPr/>
      <dgm:t>
        <a:bodyPr/>
        <a:lstStyle/>
        <a:p>
          <a:endParaRPr lang="pl-PL"/>
        </a:p>
      </dgm:t>
    </dgm:pt>
    <dgm:pt modelId="{6495A211-E706-4F2F-AAF9-1AB2565EE606}" type="pres">
      <dgm:prSet presAssocID="{6F1EAF7C-98AE-465C-98FC-A32952CD89BC}" presName="vert2" presStyleCnt="0"/>
      <dgm:spPr/>
    </dgm:pt>
    <dgm:pt modelId="{12C32801-722A-486C-A707-3F6F71D5BB93}" type="pres">
      <dgm:prSet presAssocID="{6F1EAF7C-98AE-465C-98FC-A32952CD89BC}" presName="thinLine2b" presStyleLbl="callout" presStyleIdx="1" presStyleCnt="7"/>
      <dgm:spPr/>
    </dgm:pt>
    <dgm:pt modelId="{30BBD38D-811B-4DF2-BE61-CA3724F8A91E}" type="pres">
      <dgm:prSet presAssocID="{6F1EAF7C-98AE-465C-98FC-A32952CD89BC}" presName="vertSpace2b" presStyleCnt="0"/>
      <dgm:spPr/>
    </dgm:pt>
    <dgm:pt modelId="{184F5E48-6964-40FF-A090-092CDE28BFC1}" type="pres">
      <dgm:prSet presAssocID="{64E94B12-6ACA-46F2-8AEC-2A3A9F0F33AC}" presName="horz2" presStyleCnt="0"/>
      <dgm:spPr/>
    </dgm:pt>
    <dgm:pt modelId="{5A65EA3F-04EC-4F17-92FD-06D861BE68C1}" type="pres">
      <dgm:prSet presAssocID="{64E94B12-6ACA-46F2-8AEC-2A3A9F0F33AC}" presName="horzSpace2" presStyleCnt="0"/>
      <dgm:spPr/>
    </dgm:pt>
    <dgm:pt modelId="{90E1C5AD-FD6A-4FD6-9B2F-D14C1B079868}" type="pres">
      <dgm:prSet presAssocID="{64E94B12-6ACA-46F2-8AEC-2A3A9F0F33AC}" presName="tx2" presStyleLbl="revTx" presStyleIdx="3" presStyleCnt="9"/>
      <dgm:spPr/>
      <dgm:t>
        <a:bodyPr/>
        <a:lstStyle/>
        <a:p>
          <a:endParaRPr lang="pl-PL"/>
        </a:p>
      </dgm:t>
    </dgm:pt>
    <dgm:pt modelId="{DD77F164-F07D-4029-A390-5E9892EE098D}" type="pres">
      <dgm:prSet presAssocID="{64E94B12-6ACA-46F2-8AEC-2A3A9F0F33AC}" presName="vert2" presStyleCnt="0"/>
      <dgm:spPr/>
    </dgm:pt>
    <dgm:pt modelId="{F5120DB5-94F2-423C-8632-170AB30A1A71}" type="pres">
      <dgm:prSet presAssocID="{64E94B12-6ACA-46F2-8AEC-2A3A9F0F33AC}" presName="thinLine2b" presStyleLbl="callout" presStyleIdx="2" presStyleCnt="7"/>
      <dgm:spPr/>
    </dgm:pt>
    <dgm:pt modelId="{86E66643-2B82-4C49-898C-FE39F9BFFA91}" type="pres">
      <dgm:prSet presAssocID="{64E94B12-6ACA-46F2-8AEC-2A3A9F0F33AC}" presName="vertSpace2b" presStyleCnt="0"/>
      <dgm:spPr/>
    </dgm:pt>
    <dgm:pt modelId="{3D8530F6-88AF-421A-81C7-A9A390D2AA80}" type="pres">
      <dgm:prSet presAssocID="{B8EAE0C1-F869-4CE2-B865-28DD881C2C70}" presName="thickLine" presStyleLbl="alignNode1" presStyleIdx="1" presStyleCnt="2"/>
      <dgm:spPr/>
    </dgm:pt>
    <dgm:pt modelId="{5B310846-AAD8-48C3-8B29-4C01044335F4}" type="pres">
      <dgm:prSet presAssocID="{B8EAE0C1-F869-4CE2-B865-28DD881C2C70}" presName="horz1" presStyleCnt="0"/>
      <dgm:spPr/>
    </dgm:pt>
    <dgm:pt modelId="{027FCF68-2617-40E7-98E7-729249842E1C}" type="pres">
      <dgm:prSet presAssocID="{B8EAE0C1-F869-4CE2-B865-28DD881C2C70}" presName="tx1" presStyleLbl="revTx" presStyleIdx="4" presStyleCnt="9"/>
      <dgm:spPr/>
      <dgm:t>
        <a:bodyPr/>
        <a:lstStyle/>
        <a:p>
          <a:endParaRPr lang="pl-PL"/>
        </a:p>
      </dgm:t>
    </dgm:pt>
    <dgm:pt modelId="{D93530EC-DCA6-460A-8F9B-614D3C570CA1}" type="pres">
      <dgm:prSet presAssocID="{B8EAE0C1-F869-4CE2-B865-28DD881C2C70}" presName="vert1" presStyleCnt="0"/>
      <dgm:spPr/>
    </dgm:pt>
    <dgm:pt modelId="{20E8DA93-9C0E-4BB7-9610-DFE5D5C18DB5}" type="pres">
      <dgm:prSet presAssocID="{71B95AA0-C9A8-47F7-9210-C821A20B1225}" presName="vertSpace2a" presStyleCnt="0"/>
      <dgm:spPr/>
    </dgm:pt>
    <dgm:pt modelId="{B2F99C44-0ACD-4B49-A1C2-25859431AB9A}" type="pres">
      <dgm:prSet presAssocID="{71B95AA0-C9A8-47F7-9210-C821A20B1225}" presName="horz2" presStyleCnt="0"/>
      <dgm:spPr/>
    </dgm:pt>
    <dgm:pt modelId="{717F378A-653D-4FBD-B7AD-90BB2282B4DE}" type="pres">
      <dgm:prSet presAssocID="{71B95AA0-C9A8-47F7-9210-C821A20B1225}" presName="horzSpace2" presStyleCnt="0"/>
      <dgm:spPr/>
    </dgm:pt>
    <dgm:pt modelId="{D7404B64-E308-4479-895A-4FC88690A4E6}" type="pres">
      <dgm:prSet presAssocID="{71B95AA0-C9A8-47F7-9210-C821A20B1225}" presName="tx2" presStyleLbl="revTx" presStyleIdx="5" presStyleCnt="9"/>
      <dgm:spPr/>
      <dgm:t>
        <a:bodyPr/>
        <a:lstStyle/>
        <a:p>
          <a:endParaRPr lang="pl-PL"/>
        </a:p>
      </dgm:t>
    </dgm:pt>
    <dgm:pt modelId="{E94B70C8-4482-4198-8831-12B208A3A961}" type="pres">
      <dgm:prSet presAssocID="{71B95AA0-C9A8-47F7-9210-C821A20B1225}" presName="vert2" presStyleCnt="0"/>
      <dgm:spPr/>
    </dgm:pt>
    <dgm:pt modelId="{D5E9CD91-AC2C-4DAA-AD0B-94E8AD2FEBF2}" type="pres">
      <dgm:prSet presAssocID="{71B95AA0-C9A8-47F7-9210-C821A20B1225}" presName="thinLine2b" presStyleLbl="callout" presStyleIdx="3" presStyleCnt="7"/>
      <dgm:spPr/>
    </dgm:pt>
    <dgm:pt modelId="{8BFFF61C-4B2D-41F2-978A-31F203983392}" type="pres">
      <dgm:prSet presAssocID="{71B95AA0-C9A8-47F7-9210-C821A20B1225}" presName="vertSpace2b" presStyleCnt="0"/>
      <dgm:spPr/>
    </dgm:pt>
    <dgm:pt modelId="{58AB1683-0458-4160-B954-67250416C581}" type="pres">
      <dgm:prSet presAssocID="{44585B5D-B93F-4300-B7BA-72B02E063A16}" presName="horz2" presStyleCnt="0"/>
      <dgm:spPr/>
    </dgm:pt>
    <dgm:pt modelId="{719A25A6-19B9-4AD0-B9DC-0EFBE9B45807}" type="pres">
      <dgm:prSet presAssocID="{44585B5D-B93F-4300-B7BA-72B02E063A16}" presName="horzSpace2" presStyleCnt="0"/>
      <dgm:spPr/>
    </dgm:pt>
    <dgm:pt modelId="{0408DA96-BC31-4EC1-B8CA-AB766C48FE0F}" type="pres">
      <dgm:prSet presAssocID="{44585B5D-B93F-4300-B7BA-72B02E063A16}" presName="tx2" presStyleLbl="revTx" presStyleIdx="6" presStyleCnt="9"/>
      <dgm:spPr/>
      <dgm:t>
        <a:bodyPr/>
        <a:lstStyle/>
        <a:p>
          <a:endParaRPr lang="pl-PL"/>
        </a:p>
      </dgm:t>
    </dgm:pt>
    <dgm:pt modelId="{7C79553C-F740-442D-A465-4907CDFF8563}" type="pres">
      <dgm:prSet presAssocID="{44585B5D-B93F-4300-B7BA-72B02E063A16}" presName="vert2" presStyleCnt="0"/>
      <dgm:spPr/>
    </dgm:pt>
    <dgm:pt modelId="{1B92D34E-B96B-4B49-8E4B-6944728FBF3B}" type="pres">
      <dgm:prSet presAssocID="{44585B5D-B93F-4300-B7BA-72B02E063A16}" presName="thinLine2b" presStyleLbl="callout" presStyleIdx="4" presStyleCnt="7"/>
      <dgm:spPr/>
    </dgm:pt>
    <dgm:pt modelId="{6DFB1161-41D2-45C6-9576-87E0110B58D6}" type="pres">
      <dgm:prSet presAssocID="{44585B5D-B93F-4300-B7BA-72B02E063A16}" presName="vertSpace2b" presStyleCnt="0"/>
      <dgm:spPr/>
    </dgm:pt>
    <dgm:pt modelId="{02D61AE0-9CB7-4EF7-B818-9FBABB99E689}" type="pres">
      <dgm:prSet presAssocID="{534139B3-0104-4042-B92B-973A33C11501}" presName="horz2" presStyleCnt="0"/>
      <dgm:spPr/>
    </dgm:pt>
    <dgm:pt modelId="{65C98C61-FCA2-4705-9B25-B14A738AA569}" type="pres">
      <dgm:prSet presAssocID="{534139B3-0104-4042-B92B-973A33C11501}" presName="horzSpace2" presStyleCnt="0"/>
      <dgm:spPr/>
    </dgm:pt>
    <dgm:pt modelId="{2CF03B6F-5D5B-4937-8917-8C3F3F0C48EA}" type="pres">
      <dgm:prSet presAssocID="{534139B3-0104-4042-B92B-973A33C11501}" presName="tx2" presStyleLbl="revTx" presStyleIdx="7" presStyleCnt="9"/>
      <dgm:spPr/>
      <dgm:t>
        <a:bodyPr/>
        <a:lstStyle/>
        <a:p>
          <a:endParaRPr lang="pl-PL"/>
        </a:p>
      </dgm:t>
    </dgm:pt>
    <dgm:pt modelId="{115CB255-A137-444C-8A80-B01518AE88E2}" type="pres">
      <dgm:prSet presAssocID="{534139B3-0104-4042-B92B-973A33C11501}" presName="vert2" presStyleCnt="0"/>
      <dgm:spPr/>
    </dgm:pt>
    <dgm:pt modelId="{F5EB0503-2AAC-4680-B380-BCAE1A6C7B7C}" type="pres">
      <dgm:prSet presAssocID="{534139B3-0104-4042-B92B-973A33C11501}" presName="thinLine2b" presStyleLbl="callout" presStyleIdx="5" presStyleCnt="7"/>
      <dgm:spPr/>
    </dgm:pt>
    <dgm:pt modelId="{B2FFB1C9-C114-4E91-A29D-50F00BEEBDF0}" type="pres">
      <dgm:prSet presAssocID="{534139B3-0104-4042-B92B-973A33C11501}" presName="vertSpace2b" presStyleCnt="0"/>
      <dgm:spPr/>
    </dgm:pt>
    <dgm:pt modelId="{66E32884-8F9B-4AC9-AA6A-84A8EAD4373F}" type="pres">
      <dgm:prSet presAssocID="{5C9B7420-5441-4C79-BE06-575412E9EFCB}" presName="horz2" presStyleCnt="0"/>
      <dgm:spPr/>
    </dgm:pt>
    <dgm:pt modelId="{B3F36F5E-1C0C-4DFD-81A5-A26A3EF88E81}" type="pres">
      <dgm:prSet presAssocID="{5C9B7420-5441-4C79-BE06-575412E9EFCB}" presName="horzSpace2" presStyleCnt="0"/>
      <dgm:spPr/>
    </dgm:pt>
    <dgm:pt modelId="{BD96413E-9B96-42C5-9690-919B031C4A02}" type="pres">
      <dgm:prSet presAssocID="{5C9B7420-5441-4C79-BE06-575412E9EFCB}" presName="tx2" presStyleLbl="revTx" presStyleIdx="8" presStyleCnt="9"/>
      <dgm:spPr/>
      <dgm:t>
        <a:bodyPr/>
        <a:lstStyle/>
        <a:p>
          <a:endParaRPr lang="pl-PL"/>
        </a:p>
      </dgm:t>
    </dgm:pt>
    <dgm:pt modelId="{31C4918B-F89F-40C9-B277-6253D96B5F47}" type="pres">
      <dgm:prSet presAssocID="{5C9B7420-5441-4C79-BE06-575412E9EFCB}" presName="vert2" presStyleCnt="0"/>
      <dgm:spPr/>
    </dgm:pt>
    <dgm:pt modelId="{34A9D567-FDD6-45A4-912A-C222351718BB}" type="pres">
      <dgm:prSet presAssocID="{5C9B7420-5441-4C79-BE06-575412E9EFCB}" presName="thinLine2b" presStyleLbl="callout" presStyleIdx="6" presStyleCnt="7"/>
      <dgm:spPr/>
    </dgm:pt>
    <dgm:pt modelId="{358DEAEF-E3FD-4538-946D-24198B926DFE}" type="pres">
      <dgm:prSet presAssocID="{5C9B7420-5441-4C79-BE06-575412E9EFCB}" presName="vertSpace2b" presStyleCnt="0"/>
      <dgm:spPr/>
    </dgm:pt>
  </dgm:ptLst>
  <dgm:cxnLst>
    <dgm:cxn modelId="{4394AB7A-8804-479E-B138-7AF78E7F65DD}" type="presOf" srcId="{EB2FAE0B-C33C-4DBB-9595-711C36489362}" destId="{A7E94BA6-59A1-4411-80E3-6F83E0AB3E76}" srcOrd="0" destOrd="0" presId="urn:microsoft.com/office/officeart/2008/layout/LinedList"/>
    <dgm:cxn modelId="{374C5735-ACB1-4EFD-80EE-E3B42350C862}" type="presOf" srcId="{6F1EAF7C-98AE-465C-98FC-A32952CD89BC}" destId="{27E35473-CD56-48E4-9FF6-E849CFBD1603}" srcOrd="0" destOrd="0" presId="urn:microsoft.com/office/officeart/2008/layout/LinedList"/>
    <dgm:cxn modelId="{3B4C82F1-CC67-41A9-9F64-CA681F4AADD9}" srcId="{F50C33F2-E1F4-4F0A-AE17-06F704849578}" destId="{EB2FAE0B-C33C-4DBB-9595-711C36489362}" srcOrd="0" destOrd="0" parTransId="{21B9F6B2-1C5D-4921-9C6D-836C684086C8}" sibTransId="{AF3B9E82-5B03-44C3-9D4A-4C78794AF75C}"/>
    <dgm:cxn modelId="{3E0FB5A4-D8CC-4717-845F-2E30CA5CA206}" type="presOf" srcId="{3A50010E-0E61-4FD0-8F52-5E15081E9B87}" destId="{AFD94F06-FAF5-4467-BC83-712945F6D132}" srcOrd="0" destOrd="0" presId="urn:microsoft.com/office/officeart/2008/layout/LinedList"/>
    <dgm:cxn modelId="{675ED2BB-26C9-4B7B-A4B6-62531E7B2F60}" type="presOf" srcId="{F50C33F2-E1F4-4F0A-AE17-06F704849578}" destId="{BE69937E-4D4B-4654-ADE7-2911A4BBC699}" srcOrd="0" destOrd="0" presId="urn:microsoft.com/office/officeart/2008/layout/LinedList"/>
    <dgm:cxn modelId="{957B935B-8EA5-4F10-A81D-A9BFC73A8065}" type="presOf" srcId="{534139B3-0104-4042-B92B-973A33C11501}" destId="{2CF03B6F-5D5B-4937-8917-8C3F3F0C48EA}" srcOrd="0" destOrd="0" presId="urn:microsoft.com/office/officeart/2008/layout/LinedList"/>
    <dgm:cxn modelId="{899163F4-6144-4602-B280-0CF84EB96B04}" type="presOf" srcId="{71B95AA0-C9A8-47F7-9210-C821A20B1225}" destId="{D7404B64-E308-4479-895A-4FC88690A4E6}" srcOrd="0" destOrd="0" presId="urn:microsoft.com/office/officeart/2008/layout/LinedList"/>
    <dgm:cxn modelId="{E121CA38-8A0E-4C1F-849D-B9F069009385}" srcId="{F50C33F2-E1F4-4F0A-AE17-06F704849578}" destId="{64E94B12-6ACA-46F2-8AEC-2A3A9F0F33AC}" srcOrd="2" destOrd="0" parTransId="{2C341D8E-D226-42C1-B421-FE0880E92484}" sibTransId="{764EBE39-DD5C-4189-B4A9-82C00014B71B}"/>
    <dgm:cxn modelId="{AF60ED82-E2E9-4CE2-A64E-B7997B032FA3}" srcId="{3A50010E-0E61-4FD0-8F52-5E15081E9B87}" destId="{B8EAE0C1-F869-4CE2-B865-28DD881C2C70}" srcOrd="1" destOrd="0" parTransId="{8E641EE7-663B-4C8E-A461-20106238AD11}" sibTransId="{A2C664AD-FBD1-478C-AC05-DAF71F64C40F}"/>
    <dgm:cxn modelId="{53DA5613-8F84-4431-BC88-C0D6933772CC}" srcId="{B8EAE0C1-F869-4CE2-B865-28DD881C2C70}" destId="{534139B3-0104-4042-B92B-973A33C11501}" srcOrd="2" destOrd="0" parTransId="{07F7F481-D615-4963-9910-591046823C93}" sibTransId="{B1B7293F-DDFE-4CDB-87C8-CF0002605E08}"/>
    <dgm:cxn modelId="{7986CC73-5AAA-4042-8F87-A6D0F5772C68}" srcId="{B8EAE0C1-F869-4CE2-B865-28DD881C2C70}" destId="{44585B5D-B93F-4300-B7BA-72B02E063A16}" srcOrd="1" destOrd="0" parTransId="{0ED49EA9-CF66-4302-AAE3-DD505CCF319B}" sibTransId="{5F9B0743-76DC-4371-B88F-FFF4A015975B}"/>
    <dgm:cxn modelId="{56EF67D8-28F6-48BE-8631-CFCA5C16856E}" srcId="{B8EAE0C1-F869-4CE2-B865-28DD881C2C70}" destId="{71B95AA0-C9A8-47F7-9210-C821A20B1225}" srcOrd="0" destOrd="0" parTransId="{C50B9853-45B1-4F48-A42F-579A7BA78614}" sibTransId="{0AEB561E-74DC-4A78-A9BC-D418A00B2AE7}"/>
    <dgm:cxn modelId="{F62D1E13-B47B-4360-8411-3F27D81BD13E}" type="presOf" srcId="{B8EAE0C1-F869-4CE2-B865-28DD881C2C70}" destId="{027FCF68-2617-40E7-98E7-729249842E1C}" srcOrd="0" destOrd="0" presId="urn:microsoft.com/office/officeart/2008/layout/LinedList"/>
    <dgm:cxn modelId="{221AB3D2-0569-48D6-9105-827194675955}" srcId="{B8EAE0C1-F869-4CE2-B865-28DD881C2C70}" destId="{5C9B7420-5441-4C79-BE06-575412E9EFCB}" srcOrd="3" destOrd="0" parTransId="{B87E68D2-30BA-4DC8-8D38-8E9183B68B0B}" sibTransId="{769C7394-259B-40F9-AD90-ACED733D429B}"/>
    <dgm:cxn modelId="{FED2B08A-1E34-45AE-A57C-885B5B76C98C}" type="presOf" srcId="{44585B5D-B93F-4300-B7BA-72B02E063A16}" destId="{0408DA96-BC31-4EC1-B8CA-AB766C48FE0F}" srcOrd="0" destOrd="0" presId="urn:microsoft.com/office/officeart/2008/layout/LinedList"/>
    <dgm:cxn modelId="{CD2E39A7-2545-4CDA-B255-D1718938EED7}" srcId="{F50C33F2-E1F4-4F0A-AE17-06F704849578}" destId="{6F1EAF7C-98AE-465C-98FC-A32952CD89BC}" srcOrd="1" destOrd="0" parTransId="{0BCB80AE-7728-4783-B980-4ED33DD72555}" sibTransId="{3BB0021A-C9AE-48BB-BC3C-3B4102AB0A71}"/>
    <dgm:cxn modelId="{F7B432E9-CED4-4F18-A0F1-CC0433B6DA0E}" srcId="{3A50010E-0E61-4FD0-8F52-5E15081E9B87}" destId="{F50C33F2-E1F4-4F0A-AE17-06F704849578}" srcOrd="0" destOrd="0" parTransId="{5A277ACE-B3C0-4B9D-86A0-BBE30FC444C9}" sibTransId="{8EB30DB8-3966-4553-B900-25457D61099C}"/>
    <dgm:cxn modelId="{10465AA8-06ED-4E45-9F27-75E9FE783553}" type="presOf" srcId="{64E94B12-6ACA-46F2-8AEC-2A3A9F0F33AC}" destId="{90E1C5AD-FD6A-4FD6-9B2F-D14C1B079868}" srcOrd="0" destOrd="0" presId="urn:microsoft.com/office/officeart/2008/layout/LinedList"/>
    <dgm:cxn modelId="{A7558FD2-BEC0-4F52-AEF7-DA616B0DB493}" type="presOf" srcId="{5C9B7420-5441-4C79-BE06-575412E9EFCB}" destId="{BD96413E-9B96-42C5-9690-919B031C4A02}"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CB03AB84-A626-4C39-A3B9-DEAA7E97ADD0}" type="presParOf" srcId="{29D5C017-E8F7-4212-9145-8014706B0AD0}" destId="{1418A11A-C710-4090-8CB3-31FA7F63AF87}" srcOrd="0" destOrd="0" presId="urn:microsoft.com/office/officeart/2008/layout/LinedList"/>
    <dgm:cxn modelId="{A56DF683-8768-4E15-8478-E062B13FDEA7}" type="presParOf" srcId="{29D5C017-E8F7-4212-9145-8014706B0AD0}" destId="{96F47A11-1715-41AA-AD80-92356F57D537}" srcOrd="1" destOrd="0" presId="urn:microsoft.com/office/officeart/2008/layout/LinedList"/>
    <dgm:cxn modelId="{18BA6BB0-129C-4D63-9DA3-375D447E6CC4}" type="presParOf" srcId="{96F47A11-1715-41AA-AD80-92356F57D537}" destId="{538FC5B5-73F0-4B21-A80E-C522227751F9}" srcOrd="0" destOrd="0" presId="urn:microsoft.com/office/officeart/2008/layout/LinedList"/>
    <dgm:cxn modelId="{4E4AB387-FBD7-4BF9-B5B7-1D332554AABE}" type="presParOf" srcId="{96F47A11-1715-41AA-AD80-92356F57D537}" destId="{A7E94BA6-59A1-4411-80E3-6F83E0AB3E76}" srcOrd="1" destOrd="0" presId="urn:microsoft.com/office/officeart/2008/layout/LinedList"/>
    <dgm:cxn modelId="{A901C928-6ED1-4D28-9899-F7EC0013C776}" type="presParOf" srcId="{96F47A11-1715-41AA-AD80-92356F57D537}" destId="{325A29EA-E3F0-4C38-966A-A8562749EDCE}" srcOrd="2" destOrd="0" presId="urn:microsoft.com/office/officeart/2008/layout/LinedList"/>
    <dgm:cxn modelId="{86868D0A-8BDA-4637-91D4-1BCE59A95EA6}" type="presParOf" srcId="{29D5C017-E8F7-4212-9145-8014706B0AD0}" destId="{44FE26E9-C4A8-4AC3-986F-E0E275B2E387}" srcOrd="2" destOrd="0" presId="urn:microsoft.com/office/officeart/2008/layout/LinedList"/>
    <dgm:cxn modelId="{81818E52-0CF7-4BBD-B0AF-F88482FC8B6D}" type="presParOf" srcId="{29D5C017-E8F7-4212-9145-8014706B0AD0}" destId="{39B8B538-670D-4552-AD44-973413E52536}" srcOrd="3" destOrd="0" presId="urn:microsoft.com/office/officeart/2008/layout/LinedList"/>
    <dgm:cxn modelId="{AD3318D1-569F-4B20-949E-266CA6791932}" type="presParOf" srcId="{29D5C017-E8F7-4212-9145-8014706B0AD0}" destId="{7D3C3B2E-8E49-4B65-86B9-C6F974D0A406}" srcOrd="4" destOrd="0" presId="urn:microsoft.com/office/officeart/2008/layout/LinedList"/>
    <dgm:cxn modelId="{5789C44C-E474-47AB-9AEA-87DA0B9F1FBD}" type="presParOf" srcId="{7D3C3B2E-8E49-4B65-86B9-C6F974D0A406}" destId="{496E0915-83FB-4FF2-B985-799AB3EFBDC4}" srcOrd="0" destOrd="0" presId="urn:microsoft.com/office/officeart/2008/layout/LinedList"/>
    <dgm:cxn modelId="{58ED8C5B-494E-42EF-AEF7-0A5ADCBD745A}" type="presParOf" srcId="{7D3C3B2E-8E49-4B65-86B9-C6F974D0A406}" destId="{27E35473-CD56-48E4-9FF6-E849CFBD1603}" srcOrd="1" destOrd="0" presId="urn:microsoft.com/office/officeart/2008/layout/LinedList"/>
    <dgm:cxn modelId="{05326D3D-EC15-45A7-BCD0-566263A812BB}" type="presParOf" srcId="{7D3C3B2E-8E49-4B65-86B9-C6F974D0A406}" destId="{6495A211-E706-4F2F-AAF9-1AB2565EE606}" srcOrd="2" destOrd="0" presId="urn:microsoft.com/office/officeart/2008/layout/LinedList"/>
    <dgm:cxn modelId="{163B8A1A-52D7-4E1B-8063-DCA0F384E9C7}" type="presParOf" srcId="{29D5C017-E8F7-4212-9145-8014706B0AD0}" destId="{12C32801-722A-486C-A707-3F6F71D5BB93}" srcOrd="5" destOrd="0" presId="urn:microsoft.com/office/officeart/2008/layout/LinedList"/>
    <dgm:cxn modelId="{4357537F-0637-4309-95F5-C6447340D247}" type="presParOf" srcId="{29D5C017-E8F7-4212-9145-8014706B0AD0}" destId="{30BBD38D-811B-4DF2-BE61-CA3724F8A91E}" srcOrd="6" destOrd="0" presId="urn:microsoft.com/office/officeart/2008/layout/LinedList"/>
    <dgm:cxn modelId="{4C05A226-78E0-4059-A058-DE9064663417}" type="presParOf" srcId="{29D5C017-E8F7-4212-9145-8014706B0AD0}" destId="{184F5E48-6964-40FF-A090-092CDE28BFC1}" srcOrd="7" destOrd="0" presId="urn:microsoft.com/office/officeart/2008/layout/LinedList"/>
    <dgm:cxn modelId="{6CF15961-21C0-45CE-B981-6EAB2AF5B3A9}" type="presParOf" srcId="{184F5E48-6964-40FF-A090-092CDE28BFC1}" destId="{5A65EA3F-04EC-4F17-92FD-06D861BE68C1}" srcOrd="0" destOrd="0" presId="urn:microsoft.com/office/officeart/2008/layout/LinedList"/>
    <dgm:cxn modelId="{65A851B8-1F1B-41D2-8DDF-15B093C2A51B}" type="presParOf" srcId="{184F5E48-6964-40FF-A090-092CDE28BFC1}" destId="{90E1C5AD-FD6A-4FD6-9B2F-D14C1B079868}" srcOrd="1" destOrd="0" presId="urn:microsoft.com/office/officeart/2008/layout/LinedList"/>
    <dgm:cxn modelId="{807F48FB-B5DC-4F9E-9E56-56BE6B0DC897}" type="presParOf" srcId="{184F5E48-6964-40FF-A090-092CDE28BFC1}" destId="{DD77F164-F07D-4029-A390-5E9892EE098D}" srcOrd="2" destOrd="0" presId="urn:microsoft.com/office/officeart/2008/layout/LinedList"/>
    <dgm:cxn modelId="{421C2CC8-E21B-43D9-BF94-07E40FBE776E}" type="presParOf" srcId="{29D5C017-E8F7-4212-9145-8014706B0AD0}" destId="{F5120DB5-94F2-423C-8632-170AB30A1A71}" srcOrd="8" destOrd="0" presId="urn:microsoft.com/office/officeart/2008/layout/LinedList"/>
    <dgm:cxn modelId="{66850D46-C090-4400-BBA5-AAD5147D0974}" type="presParOf" srcId="{29D5C017-E8F7-4212-9145-8014706B0AD0}" destId="{86E66643-2B82-4C49-898C-FE39F9BFFA91}" srcOrd="9" destOrd="0" presId="urn:microsoft.com/office/officeart/2008/layout/LinedList"/>
    <dgm:cxn modelId="{33A92E25-ED90-4FD6-B109-9081B2F60DDF}" type="presParOf" srcId="{AFD94F06-FAF5-4467-BC83-712945F6D132}" destId="{3D8530F6-88AF-421A-81C7-A9A390D2AA80}" srcOrd="2" destOrd="0" presId="urn:microsoft.com/office/officeart/2008/layout/LinedList"/>
    <dgm:cxn modelId="{BB352DFB-01A1-4F0B-98C9-3D7FCA95103C}" type="presParOf" srcId="{AFD94F06-FAF5-4467-BC83-712945F6D132}" destId="{5B310846-AAD8-48C3-8B29-4C01044335F4}" srcOrd="3" destOrd="0" presId="urn:microsoft.com/office/officeart/2008/layout/LinedList"/>
    <dgm:cxn modelId="{0E655D97-6ECE-427E-92AA-98631AD727E5}" type="presParOf" srcId="{5B310846-AAD8-48C3-8B29-4C01044335F4}" destId="{027FCF68-2617-40E7-98E7-729249842E1C}" srcOrd="0" destOrd="0" presId="urn:microsoft.com/office/officeart/2008/layout/LinedList"/>
    <dgm:cxn modelId="{C5AAE9AF-2D3C-4716-8298-DF29B4F23DE2}" type="presParOf" srcId="{5B310846-AAD8-48C3-8B29-4C01044335F4}" destId="{D93530EC-DCA6-460A-8F9B-614D3C570CA1}" srcOrd="1" destOrd="0" presId="urn:microsoft.com/office/officeart/2008/layout/LinedList"/>
    <dgm:cxn modelId="{A7F0710D-A522-4916-BD7D-EC0FE09AFB0D}" type="presParOf" srcId="{D93530EC-DCA6-460A-8F9B-614D3C570CA1}" destId="{20E8DA93-9C0E-4BB7-9610-DFE5D5C18DB5}" srcOrd="0" destOrd="0" presId="urn:microsoft.com/office/officeart/2008/layout/LinedList"/>
    <dgm:cxn modelId="{6E3A0E75-B152-4F1C-9262-F963E59213A8}" type="presParOf" srcId="{D93530EC-DCA6-460A-8F9B-614D3C570CA1}" destId="{B2F99C44-0ACD-4B49-A1C2-25859431AB9A}" srcOrd="1" destOrd="0" presId="urn:microsoft.com/office/officeart/2008/layout/LinedList"/>
    <dgm:cxn modelId="{61B700EB-70E6-42DF-A938-639C0DE7B35B}" type="presParOf" srcId="{B2F99C44-0ACD-4B49-A1C2-25859431AB9A}" destId="{717F378A-653D-4FBD-B7AD-90BB2282B4DE}" srcOrd="0" destOrd="0" presId="urn:microsoft.com/office/officeart/2008/layout/LinedList"/>
    <dgm:cxn modelId="{26A49BE9-2C61-4D81-81A4-CC3F18B0135A}" type="presParOf" srcId="{B2F99C44-0ACD-4B49-A1C2-25859431AB9A}" destId="{D7404B64-E308-4479-895A-4FC88690A4E6}" srcOrd="1" destOrd="0" presId="urn:microsoft.com/office/officeart/2008/layout/LinedList"/>
    <dgm:cxn modelId="{AC3D947B-5399-4929-84B1-466C5362FDE2}" type="presParOf" srcId="{B2F99C44-0ACD-4B49-A1C2-25859431AB9A}" destId="{E94B70C8-4482-4198-8831-12B208A3A961}" srcOrd="2" destOrd="0" presId="urn:microsoft.com/office/officeart/2008/layout/LinedList"/>
    <dgm:cxn modelId="{1DF6F5A2-D69B-480A-8749-2B0E12AFC95C}" type="presParOf" srcId="{D93530EC-DCA6-460A-8F9B-614D3C570CA1}" destId="{D5E9CD91-AC2C-4DAA-AD0B-94E8AD2FEBF2}" srcOrd="2" destOrd="0" presId="urn:microsoft.com/office/officeart/2008/layout/LinedList"/>
    <dgm:cxn modelId="{915DF5F3-EA84-4C28-ACD8-121BAD2D14B4}" type="presParOf" srcId="{D93530EC-DCA6-460A-8F9B-614D3C570CA1}" destId="{8BFFF61C-4B2D-41F2-978A-31F203983392}" srcOrd="3" destOrd="0" presId="urn:microsoft.com/office/officeart/2008/layout/LinedList"/>
    <dgm:cxn modelId="{5F627F1C-B5A0-43C9-B0F0-EDA2E5A0D9BD}" type="presParOf" srcId="{D93530EC-DCA6-460A-8F9B-614D3C570CA1}" destId="{58AB1683-0458-4160-B954-67250416C581}" srcOrd="4" destOrd="0" presId="urn:microsoft.com/office/officeart/2008/layout/LinedList"/>
    <dgm:cxn modelId="{8E6860CB-2CF0-4CA4-8726-35E46AB9B241}" type="presParOf" srcId="{58AB1683-0458-4160-B954-67250416C581}" destId="{719A25A6-19B9-4AD0-B9DC-0EFBE9B45807}" srcOrd="0" destOrd="0" presId="urn:microsoft.com/office/officeart/2008/layout/LinedList"/>
    <dgm:cxn modelId="{55247384-47B6-4DA4-86B9-D434F6080E8A}" type="presParOf" srcId="{58AB1683-0458-4160-B954-67250416C581}" destId="{0408DA96-BC31-4EC1-B8CA-AB766C48FE0F}" srcOrd="1" destOrd="0" presId="urn:microsoft.com/office/officeart/2008/layout/LinedList"/>
    <dgm:cxn modelId="{FBE773A0-AE7E-4741-83EC-48A60D2F6E31}" type="presParOf" srcId="{58AB1683-0458-4160-B954-67250416C581}" destId="{7C79553C-F740-442D-A465-4907CDFF8563}" srcOrd="2" destOrd="0" presId="urn:microsoft.com/office/officeart/2008/layout/LinedList"/>
    <dgm:cxn modelId="{2F8AA748-3599-463E-A6C4-2EB0974CEF5A}" type="presParOf" srcId="{D93530EC-DCA6-460A-8F9B-614D3C570CA1}" destId="{1B92D34E-B96B-4B49-8E4B-6944728FBF3B}" srcOrd="5" destOrd="0" presId="urn:microsoft.com/office/officeart/2008/layout/LinedList"/>
    <dgm:cxn modelId="{2A7397A7-7AD8-4CB6-A412-FA3BDDB23DCC}" type="presParOf" srcId="{D93530EC-DCA6-460A-8F9B-614D3C570CA1}" destId="{6DFB1161-41D2-45C6-9576-87E0110B58D6}" srcOrd="6" destOrd="0" presId="urn:microsoft.com/office/officeart/2008/layout/LinedList"/>
    <dgm:cxn modelId="{D5E0E537-A36F-40F5-AFB2-365422C6D87C}" type="presParOf" srcId="{D93530EC-DCA6-460A-8F9B-614D3C570CA1}" destId="{02D61AE0-9CB7-4EF7-B818-9FBABB99E689}" srcOrd="7" destOrd="0" presId="urn:microsoft.com/office/officeart/2008/layout/LinedList"/>
    <dgm:cxn modelId="{9E7A03D9-2113-4531-BA9E-1017B0C15FB3}" type="presParOf" srcId="{02D61AE0-9CB7-4EF7-B818-9FBABB99E689}" destId="{65C98C61-FCA2-4705-9B25-B14A738AA569}" srcOrd="0" destOrd="0" presId="urn:microsoft.com/office/officeart/2008/layout/LinedList"/>
    <dgm:cxn modelId="{2373ADF5-3B9F-4C53-91AF-E14D12252BAB}" type="presParOf" srcId="{02D61AE0-9CB7-4EF7-B818-9FBABB99E689}" destId="{2CF03B6F-5D5B-4937-8917-8C3F3F0C48EA}" srcOrd="1" destOrd="0" presId="urn:microsoft.com/office/officeart/2008/layout/LinedList"/>
    <dgm:cxn modelId="{B10E7118-4A4E-4306-9BA9-F25F7AE7D1F2}" type="presParOf" srcId="{02D61AE0-9CB7-4EF7-B818-9FBABB99E689}" destId="{115CB255-A137-444C-8A80-B01518AE88E2}" srcOrd="2" destOrd="0" presId="urn:microsoft.com/office/officeart/2008/layout/LinedList"/>
    <dgm:cxn modelId="{8F7F8A2C-4E35-4DE9-B8D4-EC26A49FAC50}" type="presParOf" srcId="{D93530EC-DCA6-460A-8F9B-614D3C570CA1}" destId="{F5EB0503-2AAC-4680-B380-BCAE1A6C7B7C}" srcOrd="8" destOrd="0" presId="urn:microsoft.com/office/officeart/2008/layout/LinedList"/>
    <dgm:cxn modelId="{8F2BD980-1552-47D3-9345-2B50591CF0E4}" type="presParOf" srcId="{D93530EC-DCA6-460A-8F9B-614D3C570CA1}" destId="{B2FFB1C9-C114-4E91-A29D-50F00BEEBDF0}" srcOrd="9" destOrd="0" presId="urn:microsoft.com/office/officeart/2008/layout/LinedList"/>
    <dgm:cxn modelId="{EF4599E2-9A5E-4BDD-871F-A309F6B0EBD3}" type="presParOf" srcId="{D93530EC-DCA6-460A-8F9B-614D3C570CA1}" destId="{66E32884-8F9B-4AC9-AA6A-84A8EAD4373F}" srcOrd="10" destOrd="0" presId="urn:microsoft.com/office/officeart/2008/layout/LinedList"/>
    <dgm:cxn modelId="{934D3550-C8B1-4971-973F-59C93DB18189}" type="presParOf" srcId="{66E32884-8F9B-4AC9-AA6A-84A8EAD4373F}" destId="{B3F36F5E-1C0C-4DFD-81A5-A26A3EF88E81}" srcOrd="0" destOrd="0" presId="urn:microsoft.com/office/officeart/2008/layout/LinedList"/>
    <dgm:cxn modelId="{C1A600B2-30F7-4FCB-BC76-87BF198C807E}" type="presParOf" srcId="{66E32884-8F9B-4AC9-AA6A-84A8EAD4373F}" destId="{BD96413E-9B96-42C5-9690-919B031C4A02}" srcOrd="1" destOrd="0" presId="urn:microsoft.com/office/officeart/2008/layout/LinedList"/>
    <dgm:cxn modelId="{C33C3EBC-1DE7-4A35-BB20-A839BB52C951}" type="presParOf" srcId="{66E32884-8F9B-4AC9-AA6A-84A8EAD4373F}" destId="{31C4918B-F89F-40C9-B277-6253D96B5F47}" srcOrd="2" destOrd="0" presId="urn:microsoft.com/office/officeart/2008/layout/LinedList"/>
    <dgm:cxn modelId="{7D7F3767-F0F1-4812-8FAF-CB68919F8362}" type="presParOf" srcId="{D93530EC-DCA6-460A-8F9B-614D3C570CA1}" destId="{34A9D567-FDD6-45A4-912A-C222351718BB}" srcOrd="11" destOrd="0" presId="urn:microsoft.com/office/officeart/2008/layout/LinedList"/>
    <dgm:cxn modelId="{C99E94FF-DD67-483C-8A97-27155DC69180}" type="presParOf" srcId="{D93530EC-DCA6-460A-8F9B-614D3C570CA1}" destId="{358DEAEF-E3FD-4538-946D-24198B926DFE}" srcOrd="12"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2" csCatId="colorful" phldr="1"/>
      <dgm:spPr/>
      <dgm:t>
        <a:bodyPr/>
        <a:lstStyle/>
        <a:p>
          <a:endParaRPr lang="pl-PL"/>
        </a:p>
      </dgm:t>
    </dgm:pt>
    <dgm:pt modelId="{F50C33F2-E1F4-4F0A-AE17-06F704849578}">
      <dgm:prSet phldrT="[Tekst]"/>
      <dgm:spPr/>
      <dgm:t>
        <a:bodyPr/>
        <a:lstStyle/>
        <a:p>
          <a:r>
            <a:rPr lang="pl-PL" dirty="0"/>
            <a:t>Etap 3</a:t>
          </a:r>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17FD579C-EBAE-4627-9369-F256ECF154FE}">
      <dgm:prSet phldrT="[Tekst]"/>
      <dgm:spPr/>
      <dgm:t>
        <a:bodyPr/>
        <a:lstStyle/>
        <a:p>
          <a:r>
            <a:rPr lang="pl-PL" dirty="0"/>
            <a:t>Poszukiwanie informacji technicznych </a:t>
          </a:r>
          <a:r>
            <a:rPr lang="pl-PL" dirty="0" smtClean="0"/>
            <a:t>na temat wybranej piramidy– </a:t>
          </a:r>
          <a:r>
            <a:rPr lang="pl-PL" dirty="0"/>
            <a:t>budowa bazy wiedzy. Może być wykonywana indywidualnie. </a:t>
          </a:r>
        </a:p>
      </dgm:t>
    </dgm:pt>
    <dgm:pt modelId="{FF6B01CD-ED6D-441C-927F-B664E6D0C175}" type="parTrans" cxnId="{E63DEDC8-37D6-4C4D-999D-DB7C0966E48A}">
      <dgm:prSet/>
      <dgm:spPr/>
      <dgm:t>
        <a:bodyPr/>
        <a:lstStyle/>
        <a:p>
          <a:endParaRPr lang="pl-PL"/>
        </a:p>
      </dgm:t>
    </dgm:pt>
    <dgm:pt modelId="{ADCE8666-4A8D-473C-ABC9-CFAB3D1448BC}" type="sibTrans" cxnId="{E63DEDC8-37D6-4C4D-999D-DB7C0966E48A}">
      <dgm:prSet/>
      <dgm:spPr/>
      <dgm:t>
        <a:bodyPr/>
        <a:lstStyle/>
        <a:p>
          <a:endParaRPr lang="pl-PL"/>
        </a:p>
      </dgm:t>
    </dgm:pt>
    <dgm:pt modelId="{A59D627C-0EFF-4BDC-AF83-ED7A7E0C36FE}">
      <dgm:prSet phldrT="[Tekst]"/>
      <dgm:spPr/>
      <dgm:t>
        <a:bodyPr/>
        <a:lstStyle/>
        <a:p>
          <a:r>
            <a:rPr lang="pl-PL" dirty="0"/>
            <a:t>Uczniowie przygotowują prezentację zgodnie ze wcześniejszymi ustaleniami.</a:t>
          </a:r>
        </a:p>
      </dgm:t>
    </dgm:pt>
    <dgm:pt modelId="{9F9D3FB7-200C-490E-AD3A-85DE34C20E4A}" type="parTrans" cxnId="{22AC114C-D96F-4A97-9021-EEB85877A88E}">
      <dgm:prSet/>
      <dgm:spPr/>
      <dgm:t>
        <a:bodyPr/>
        <a:lstStyle/>
        <a:p>
          <a:endParaRPr lang="pl-PL"/>
        </a:p>
      </dgm:t>
    </dgm:pt>
    <dgm:pt modelId="{E62DE20B-67CC-4979-8E24-72E43E6C9E5D}" type="sibTrans" cxnId="{22AC114C-D96F-4A97-9021-EEB85877A88E}">
      <dgm:prSet/>
      <dgm:spPr/>
      <dgm:t>
        <a:bodyPr/>
        <a:lstStyle/>
        <a:p>
          <a:endParaRPr lang="pl-PL"/>
        </a:p>
      </dgm:t>
    </dgm:pt>
    <dgm:pt modelId="{5E47A8D1-AFB9-434C-836F-172F5C121CBE}">
      <dgm:prSet phldrT="[Tekst]"/>
      <dgm:spPr/>
      <dgm:t>
        <a:bodyPr/>
        <a:lstStyle/>
        <a:p>
          <a:r>
            <a:rPr lang="pl-PL" dirty="0"/>
            <a:t>Praca nad prezentacją musi być prowadzona w grupie.</a:t>
          </a:r>
        </a:p>
      </dgm:t>
    </dgm:pt>
    <dgm:pt modelId="{F74607FF-027D-45D7-8CA1-16BA398E833A}" type="parTrans" cxnId="{F77EC8B4-D76B-4825-8ADD-AE32343DA96D}">
      <dgm:prSet/>
      <dgm:spPr/>
      <dgm:t>
        <a:bodyPr/>
        <a:lstStyle/>
        <a:p>
          <a:endParaRPr lang="pl-PL"/>
        </a:p>
      </dgm:t>
    </dgm:pt>
    <dgm:pt modelId="{E5F73450-8CA1-424F-AEF5-E183074A862B}" type="sibTrans" cxnId="{F77EC8B4-D76B-4825-8ADD-AE32343DA96D}">
      <dgm:prSet/>
      <dgm:spPr/>
      <dgm:t>
        <a:bodyPr/>
        <a:lstStyle/>
        <a:p>
          <a:endParaRPr lang="pl-PL"/>
        </a:p>
      </dgm:t>
    </dgm:pt>
    <dgm:pt modelId="{99108FDA-CB7F-4990-8842-1D21249F6618}">
      <dgm:prSet phldrT="[Tekst]"/>
      <dgm:spPr/>
      <dgm:t>
        <a:bodyPr/>
        <a:lstStyle/>
        <a:p>
          <a:r>
            <a:rPr lang="pl-PL" dirty="0"/>
            <a:t>Etap 4</a:t>
          </a:r>
        </a:p>
      </dgm:t>
    </dgm:pt>
    <dgm:pt modelId="{E6E56DD2-466F-4583-BE2F-C887392631DC}" type="parTrans" cxnId="{480CA42D-ED0D-467F-82C0-9FFE8E9C8891}">
      <dgm:prSet/>
      <dgm:spPr/>
      <dgm:t>
        <a:bodyPr/>
        <a:lstStyle/>
        <a:p>
          <a:endParaRPr lang="pl-PL"/>
        </a:p>
      </dgm:t>
    </dgm:pt>
    <dgm:pt modelId="{ED6A1287-5971-4CC9-9B8A-CA9090A79DB4}" type="sibTrans" cxnId="{480CA42D-ED0D-467F-82C0-9FFE8E9C8891}">
      <dgm:prSet/>
      <dgm:spPr/>
      <dgm:t>
        <a:bodyPr/>
        <a:lstStyle/>
        <a:p>
          <a:endParaRPr lang="pl-PL"/>
        </a:p>
      </dgm:t>
    </dgm:pt>
    <dgm:pt modelId="{66E95FD9-E25D-4AC5-BF70-2AD353F11B6A}">
      <dgm:prSet phldrT="[Tekst]"/>
      <dgm:spPr/>
      <dgm:t>
        <a:bodyPr/>
        <a:lstStyle/>
        <a:p>
          <a:r>
            <a:rPr lang="pl-PL" dirty="0"/>
            <a:t>Prezentacja przygotowanych materiałów.</a:t>
          </a:r>
        </a:p>
      </dgm:t>
    </dgm:pt>
    <dgm:pt modelId="{16EF30BA-B65C-455C-951B-98DB70CD19F2}" type="parTrans" cxnId="{05A1D32F-F743-458B-AEC2-97021C496384}">
      <dgm:prSet/>
      <dgm:spPr/>
      <dgm:t>
        <a:bodyPr/>
        <a:lstStyle/>
        <a:p>
          <a:endParaRPr lang="pl-PL"/>
        </a:p>
      </dgm:t>
    </dgm:pt>
    <dgm:pt modelId="{401F29CE-7550-41C8-908A-1C7D9D4AFF38}" type="sibTrans" cxnId="{05A1D32F-F743-458B-AEC2-97021C496384}">
      <dgm:prSet/>
      <dgm:spPr/>
      <dgm:t>
        <a:bodyPr/>
        <a:lstStyle/>
        <a:p>
          <a:endParaRPr lang="pl-PL"/>
        </a:p>
      </dgm:t>
    </dgm:pt>
    <dgm:pt modelId="{F4585E4E-19EC-4308-8E52-35A44EC3652A}">
      <dgm:prSet phldrT="[Tekst]"/>
      <dgm:spPr/>
      <dgm:t>
        <a:bodyPr/>
        <a:lstStyle/>
        <a:p>
          <a:r>
            <a:rPr lang="pl-PL" dirty="0"/>
            <a:t>Dyskusja uczniów (moderowana przez nauczyciela) nad przedstawionymi prezentacjami. Poszukiwanie odpowiedzi na pytanie, </a:t>
          </a:r>
          <a:r>
            <a:rPr lang="pl-PL" dirty="0" smtClean="0"/>
            <a:t>czy starożytne technologie budowlane były </a:t>
          </a:r>
          <a:r>
            <a:rPr lang="pl-PL" dirty="0" err="1" smtClean="0"/>
            <a:t>skoteczne</a:t>
          </a:r>
          <a:r>
            <a:rPr lang="pl-PL" dirty="0" smtClean="0"/>
            <a:t>. </a:t>
          </a:r>
          <a:endParaRPr lang="pl-PL" dirty="0"/>
        </a:p>
      </dgm:t>
    </dgm:pt>
    <dgm:pt modelId="{E0E6123A-F992-4393-8C58-F0A747624067}" type="parTrans" cxnId="{30D9E5A9-B94D-4D18-BCE5-D48DF50EEFE0}">
      <dgm:prSet/>
      <dgm:spPr/>
      <dgm:t>
        <a:bodyPr/>
        <a:lstStyle/>
        <a:p>
          <a:endParaRPr lang="pl-PL"/>
        </a:p>
      </dgm:t>
    </dgm:pt>
    <dgm:pt modelId="{518B82E9-E671-4EAD-BE35-2D7B4435AEC0}" type="sibTrans" cxnId="{30D9E5A9-B94D-4D18-BCE5-D48DF50EEFE0}">
      <dgm:prSet/>
      <dgm:spPr/>
      <dgm:t>
        <a:bodyPr/>
        <a:lstStyle/>
        <a:p>
          <a:endParaRPr lang="pl-PL"/>
        </a:p>
      </dgm:t>
    </dgm:pt>
    <dgm:pt modelId="{F8C0D351-E09E-4DBA-A6D4-D8FC9142DEF9}">
      <dgm:prSet phldrT="[Tekst]"/>
      <dgm:spPr/>
      <dgm:t>
        <a:bodyPr/>
        <a:lstStyle/>
        <a:p>
          <a:r>
            <a:rPr lang="pl-PL" dirty="0"/>
            <a:t>Wspólne systematyzowanie  wiedzy na temat </a:t>
          </a:r>
          <a:r>
            <a:rPr lang="pl-PL" dirty="0" smtClean="0"/>
            <a:t>historii budownictwa.</a:t>
          </a:r>
          <a:endParaRPr lang="pl-PL" dirty="0"/>
        </a:p>
      </dgm:t>
    </dgm:pt>
    <dgm:pt modelId="{59E7586C-2F99-419E-875C-6C944E1074EA}" type="parTrans" cxnId="{A1531620-9C19-47FC-A0C8-4CA85A5A0445}">
      <dgm:prSet/>
      <dgm:spPr/>
      <dgm:t>
        <a:bodyPr/>
        <a:lstStyle/>
        <a:p>
          <a:endParaRPr lang="pl-PL"/>
        </a:p>
      </dgm:t>
    </dgm:pt>
    <dgm:pt modelId="{63E3D6E4-F5E5-4E9E-9CCA-26EFE10F79C5}" type="sibTrans" cxnId="{A1531620-9C19-47FC-A0C8-4CA85A5A0445}">
      <dgm:prSet/>
      <dgm:spPr/>
      <dgm:t>
        <a:bodyPr/>
        <a:lstStyle/>
        <a:p>
          <a:endParaRPr lang="pl-PL"/>
        </a:p>
      </dgm:t>
    </dgm:pt>
    <dgm:pt modelId="{778396C3-6D6D-4392-9D39-5365221E7F13}">
      <dgm:prSet phldrT="[Tekst]"/>
      <dgm:spPr/>
      <dgm:t>
        <a:bodyPr/>
        <a:lstStyle/>
        <a:p>
          <a:r>
            <a:rPr lang="pl-PL" dirty="0"/>
            <a:t>Nauczyciel powinien służyć rada odnośnie zawartości merytorycznej i estetycznej prezentacji. </a:t>
          </a:r>
        </a:p>
      </dgm:t>
    </dgm:pt>
    <dgm:pt modelId="{16949282-3DB6-4F8C-86A3-FAA9EC1C2866}" type="parTrans" cxnId="{872F29D1-ADF4-4C4C-9128-F8BFEC45D168}">
      <dgm:prSet/>
      <dgm:spPr/>
      <dgm:t>
        <a:bodyPr/>
        <a:lstStyle/>
        <a:p>
          <a:endParaRPr lang="pl-PL"/>
        </a:p>
      </dgm:t>
    </dgm:pt>
    <dgm:pt modelId="{790B3498-1356-4D9E-A0BB-87AAD6A0419A}" type="sibTrans" cxnId="{872F29D1-ADF4-4C4C-9128-F8BFEC45D168}">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2"/>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9"/>
      <dgm:spPr/>
      <dgm:t>
        <a:bodyPr/>
        <a:lstStyle/>
        <a:p>
          <a:endParaRPr lang="pl-PL"/>
        </a:p>
      </dgm:t>
    </dgm:pt>
    <dgm:pt modelId="{29D5C017-E8F7-4212-9145-8014706B0AD0}" type="pres">
      <dgm:prSet presAssocID="{F50C33F2-E1F4-4F0A-AE17-06F704849578}" presName="vert1" presStyleCnt="0"/>
      <dgm:spPr/>
    </dgm:pt>
    <dgm:pt modelId="{0DBD2A6A-8B50-40C0-832C-916952394884}" type="pres">
      <dgm:prSet presAssocID="{17FD579C-EBAE-4627-9369-F256ECF154FE}" presName="vertSpace2a" presStyleCnt="0"/>
      <dgm:spPr/>
    </dgm:pt>
    <dgm:pt modelId="{280B8F97-777A-4DAE-808F-2E2D2C39645F}" type="pres">
      <dgm:prSet presAssocID="{17FD579C-EBAE-4627-9369-F256ECF154FE}" presName="horz2" presStyleCnt="0"/>
      <dgm:spPr/>
    </dgm:pt>
    <dgm:pt modelId="{DA9A969C-6676-4340-87AE-3C672BE74D66}" type="pres">
      <dgm:prSet presAssocID="{17FD579C-EBAE-4627-9369-F256ECF154FE}" presName="horzSpace2" presStyleCnt="0"/>
      <dgm:spPr/>
    </dgm:pt>
    <dgm:pt modelId="{264EA215-99C0-464D-920D-BFA6F13993BF}" type="pres">
      <dgm:prSet presAssocID="{17FD579C-EBAE-4627-9369-F256ECF154FE}" presName="tx2" presStyleLbl="revTx" presStyleIdx="1" presStyleCnt="9"/>
      <dgm:spPr/>
      <dgm:t>
        <a:bodyPr/>
        <a:lstStyle/>
        <a:p>
          <a:endParaRPr lang="pl-PL"/>
        </a:p>
      </dgm:t>
    </dgm:pt>
    <dgm:pt modelId="{9995C43F-216E-4AE5-B3D8-62692572E469}" type="pres">
      <dgm:prSet presAssocID="{17FD579C-EBAE-4627-9369-F256ECF154FE}" presName="vert2" presStyleCnt="0"/>
      <dgm:spPr/>
    </dgm:pt>
    <dgm:pt modelId="{DAF3F3D1-0E1D-47A2-9811-9EE9F64663E7}" type="pres">
      <dgm:prSet presAssocID="{17FD579C-EBAE-4627-9369-F256ECF154FE}" presName="thinLine2b" presStyleLbl="callout" presStyleIdx="0" presStyleCnt="7"/>
      <dgm:spPr/>
    </dgm:pt>
    <dgm:pt modelId="{BE89042C-659C-41EB-9B71-BF3B14140EEE}" type="pres">
      <dgm:prSet presAssocID="{17FD579C-EBAE-4627-9369-F256ECF154FE}" presName="vertSpace2b" presStyleCnt="0"/>
      <dgm:spPr/>
    </dgm:pt>
    <dgm:pt modelId="{B82C5CAB-8C92-47F6-A8C0-EDC29D2FBD68}" type="pres">
      <dgm:prSet presAssocID="{A59D627C-0EFF-4BDC-AF83-ED7A7E0C36FE}" presName="horz2" presStyleCnt="0"/>
      <dgm:spPr/>
    </dgm:pt>
    <dgm:pt modelId="{9B4C2CB7-193F-4AFB-8F9A-814985D2614D}" type="pres">
      <dgm:prSet presAssocID="{A59D627C-0EFF-4BDC-AF83-ED7A7E0C36FE}" presName="horzSpace2" presStyleCnt="0"/>
      <dgm:spPr/>
    </dgm:pt>
    <dgm:pt modelId="{2A0F7ECC-1F0C-47A0-8C35-BBEF4C12AB85}" type="pres">
      <dgm:prSet presAssocID="{A59D627C-0EFF-4BDC-AF83-ED7A7E0C36FE}" presName="tx2" presStyleLbl="revTx" presStyleIdx="2" presStyleCnt="9"/>
      <dgm:spPr/>
      <dgm:t>
        <a:bodyPr/>
        <a:lstStyle/>
        <a:p>
          <a:endParaRPr lang="pl-PL"/>
        </a:p>
      </dgm:t>
    </dgm:pt>
    <dgm:pt modelId="{158A0BDF-CF8A-477B-9E90-613CB2873690}" type="pres">
      <dgm:prSet presAssocID="{A59D627C-0EFF-4BDC-AF83-ED7A7E0C36FE}" presName="vert2" presStyleCnt="0"/>
      <dgm:spPr/>
    </dgm:pt>
    <dgm:pt modelId="{3A4C2AA5-5A18-43E2-98F1-54CFA25F8295}" type="pres">
      <dgm:prSet presAssocID="{A59D627C-0EFF-4BDC-AF83-ED7A7E0C36FE}" presName="thinLine2b" presStyleLbl="callout" presStyleIdx="1" presStyleCnt="7"/>
      <dgm:spPr/>
    </dgm:pt>
    <dgm:pt modelId="{5D4876A0-861C-4DBB-BB6B-5DEB8454DFC1}" type="pres">
      <dgm:prSet presAssocID="{A59D627C-0EFF-4BDC-AF83-ED7A7E0C36FE}" presName="vertSpace2b" presStyleCnt="0"/>
      <dgm:spPr/>
    </dgm:pt>
    <dgm:pt modelId="{2F9C772D-BD90-4EF7-9E86-0A85F72E4D87}" type="pres">
      <dgm:prSet presAssocID="{5E47A8D1-AFB9-434C-836F-172F5C121CBE}" presName="horz2" presStyleCnt="0"/>
      <dgm:spPr/>
    </dgm:pt>
    <dgm:pt modelId="{BBD2C6BA-396A-451E-BB77-B02CDFD6F393}" type="pres">
      <dgm:prSet presAssocID="{5E47A8D1-AFB9-434C-836F-172F5C121CBE}" presName="horzSpace2" presStyleCnt="0"/>
      <dgm:spPr/>
    </dgm:pt>
    <dgm:pt modelId="{705DCCFA-AA77-4C19-A229-82F59C4DC9F9}" type="pres">
      <dgm:prSet presAssocID="{5E47A8D1-AFB9-434C-836F-172F5C121CBE}" presName="tx2" presStyleLbl="revTx" presStyleIdx="3" presStyleCnt="9"/>
      <dgm:spPr/>
      <dgm:t>
        <a:bodyPr/>
        <a:lstStyle/>
        <a:p>
          <a:endParaRPr lang="pl-PL"/>
        </a:p>
      </dgm:t>
    </dgm:pt>
    <dgm:pt modelId="{1074C69D-0EC9-436A-B900-65A338E4A1EC}" type="pres">
      <dgm:prSet presAssocID="{5E47A8D1-AFB9-434C-836F-172F5C121CBE}" presName="vert2" presStyleCnt="0"/>
      <dgm:spPr/>
    </dgm:pt>
    <dgm:pt modelId="{43F12980-A94F-4CA9-8BAE-DE1FE0238053}" type="pres">
      <dgm:prSet presAssocID="{5E47A8D1-AFB9-434C-836F-172F5C121CBE}" presName="thinLine2b" presStyleLbl="callout" presStyleIdx="2" presStyleCnt="7"/>
      <dgm:spPr/>
    </dgm:pt>
    <dgm:pt modelId="{3C5E9CC6-B060-46D4-855E-77390688E1A8}" type="pres">
      <dgm:prSet presAssocID="{5E47A8D1-AFB9-434C-836F-172F5C121CBE}" presName="vertSpace2b" presStyleCnt="0"/>
      <dgm:spPr/>
    </dgm:pt>
    <dgm:pt modelId="{21BFF631-11F1-4935-8D11-2128A2600EDA}" type="pres">
      <dgm:prSet presAssocID="{778396C3-6D6D-4392-9D39-5365221E7F13}" presName="horz2" presStyleCnt="0"/>
      <dgm:spPr/>
    </dgm:pt>
    <dgm:pt modelId="{C6BB3B0A-1255-47A3-BA0C-DFEA377B1F0F}" type="pres">
      <dgm:prSet presAssocID="{778396C3-6D6D-4392-9D39-5365221E7F13}" presName="horzSpace2" presStyleCnt="0"/>
      <dgm:spPr/>
    </dgm:pt>
    <dgm:pt modelId="{38A40240-EE2F-4E0B-8D8A-433957476A5D}" type="pres">
      <dgm:prSet presAssocID="{778396C3-6D6D-4392-9D39-5365221E7F13}" presName="tx2" presStyleLbl="revTx" presStyleIdx="4" presStyleCnt="9"/>
      <dgm:spPr/>
      <dgm:t>
        <a:bodyPr/>
        <a:lstStyle/>
        <a:p>
          <a:endParaRPr lang="pl-PL"/>
        </a:p>
      </dgm:t>
    </dgm:pt>
    <dgm:pt modelId="{4E90C133-4452-418E-81DE-69AFF72CCB88}" type="pres">
      <dgm:prSet presAssocID="{778396C3-6D6D-4392-9D39-5365221E7F13}" presName="vert2" presStyleCnt="0"/>
      <dgm:spPr/>
    </dgm:pt>
    <dgm:pt modelId="{C91144E7-77F5-400F-9AE6-35EB747740E3}" type="pres">
      <dgm:prSet presAssocID="{778396C3-6D6D-4392-9D39-5365221E7F13}" presName="thinLine2b" presStyleLbl="callout" presStyleIdx="3" presStyleCnt="7"/>
      <dgm:spPr/>
    </dgm:pt>
    <dgm:pt modelId="{804FFB80-FB34-4D8B-AB92-FF1A6DEAB4B2}" type="pres">
      <dgm:prSet presAssocID="{778396C3-6D6D-4392-9D39-5365221E7F13}" presName="vertSpace2b" presStyleCnt="0"/>
      <dgm:spPr/>
    </dgm:pt>
    <dgm:pt modelId="{5F9C3D14-03C9-4A98-B95A-E8B9AD6570A5}" type="pres">
      <dgm:prSet presAssocID="{99108FDA-CB7F-4990-8842-1D21249F6618}" presName="thickLine" presStyleLbl="alignNode1" presStyleIdx="1" presStyleCnt="2"/>
      <dgm:spPr/>
    </dgm:pt>
    <dgm:pt modelId="{7333EE36-3596-4C36-B2A7-A40D1DF19372}" type="pres">
      <dgm:prSet presAssocID="{99108FDA-CB7F-4990-8842-1D21249F6618}" presName="horz1" presStyleCnt="0"/>
      <dgm:spPr/>
    </dgm:pt>
    <dgm:pt modelId="{AC5FC072-44B8-43B9-A1A1-0AF8C4BA26EE}" type="pres">
      <dgm:prSet presAssocID="{99108FDA-CB7F-4990-8842-1D21249F6618}" presName="tx1" presStyleLbl="revTx" presStyleIdx="5" presStyleCnt="9"/>
      <dgm:spPr/>
      <dgm:t>
        <a:bodyPr/>
        <a:lstStyle/>
        <a:p>
          <a:endParaRPr lang="pl-PL"/>
        </a:p>
      </dgm:t>
    </dgm:pt>
    <dgm:pt modelId="{7097C1DB-AB78-41D2-A648-8E77D4EB8AF3}" type="pres">
      <dgm:prSet presAssocID="{99108FDA-CB7F-4990-8842-1D21249F6618}" presName="vert1" presStyleCnt="0"/>
      <dgm:spPr/>
    </dgm:pt>
    <dgm:pt modelId="{717CB7F1-12F8-4888-A256-85C654C10FD7}" type="pres">
      <dgm:prSet presAssocID="{66E95FD9-E25D-4AC5-BF70-2AD353F11B6A}" presName="vertSpace2a" presStyleCnt="0"/>
      <dgm:spPr/>
    </dgm:pt>
    <dgm:pt modelId="{6E74E788-470C-4F87-8028-FFB92060F100}" type="pres">
      <dgm:prSet presAssocID="{66E95FD9-E25D-4AC5-BF70-2AD353F11B6A}" presName="horz2" presStyleCnt="0"/>
      <dgm:spPr/>
    </dgm:pt>
    <dgm:pt modelId="{E9235877-8C64-4119-A942-FAF6DA616C28}" type="pres">
      <dgm:prSet presAssocID="{66E95FD9-E25D-4AC5-BF70-2AD353F11B6A}" presName="horzSpace2" presStyleCnt="0"/>
      <dgm:spPr/>
    </dgm:pt>
    <dgm:pt modelId="{B374A125-2957-4539-A599-D4107E89FE3E}" type="pres">
      <dgm:prSet presAssocID="{66E95FD9-E25D-4AC5-BF70-2AD353F11B6A}" presName="tx2" presStyleLbl="revTx" presStyleIdx="6" presStyleCnt="9"/>
      <dgm:spPr/>
      <dgm:t>
        <a:bodyPr/>
        <a:lstStyle/>
        <a:p>
          <a:endParaRPr lang="pl-PL"/>
        </a:p>
      </dgm:t>
    </dgm:pt>
    <dgm:pt modelId="{C401FDDF-14A2-42F4-8484-A2EA49DD03DA}" type="pres">
      <dgm:prSet presAssocID="{66E95FD9-E25D-4AC5-BF70-2AD353F11B6A}" presName="vert2" presStyleCnt="0"/>
      <dgm:spPr/>
    </dgm:pt>
    <dgm:pt modelId="{F21EDB46-5DAD-4DB4-9342-C604E8E3A7A4}" type="pres">
      <dgm:prSet presAssocID="{66E95FD9-E25D-4AC5-BF70-2AD353F11B6A}" presName="thinLine2b" presStyleLbl="callout" presStyleIdx="4" presStyleCnt="7"/>
      <dgm:spPr/>
    </dgm:pt>
    <dgm:pt modelId="{ABAEC2D0-0BBD-4534-A332-E3D466E254B4}" type="pres">
      <dgm:prSet presAssocID="{66E95FD9-E25D-4AC5-BF70-2AD353F11B6A}" presName="vertSpace2b" presStyleCnt="0"/>
      <dgm:spPr/>
    </dgm:pt>
    <dgm:pt modelId="{AA9C2994-4CCC-4164-AA0D-47A40BAAB240}" type="pres">
      <dgm:prSet presAssocID="{F4585E4E-19EC-4308-8E52-35A44EC3652A}" presName="horz2" presStyleCnt="0"/>
      <dgm:spPr/>
    </dgm:pt>
    <dgm:pt modelId="{D6922572-532C-4393-B18B-4132893EAF3F}" type="pres">
      <dgm:prSet presAssocID="{F4585E4E-19EC-4308-8E52-35A44EC3652A}" presName="horzSpace2" presStyleCnt="0"/>
      <dgm:spPr/>
    </dgm:pt>
    <dgm:pt modelId="{2F98DC35-E056-40A2-8FCB-E1558B9268E1}" type="pres">
      <dgm:prSet presAssocID="{F4585E4E-19EC-4308-8E52-35A44EC3652A}" presName="tx2" presStyleLbl="revTx" presStyleIdx="7" presStyleCnt="9"/>
      <dgm:spPr/>
      <dgm:t>
        <a:bodyPr/>
        <a:lstStyle/>
        <a:p>
          <a:endParaRPr lang="pl-PL"/>
        </a:p>
      </dgm:t>
    </dgm:pt>
    <dgm:pt modelId="{58029052-E8EE-453B-9D4C-9E726962E918}" type="pres">
      <dgm:prSet presAssocID="{F4585E4E-19EC-4308-8E52-35A44EC3652A}" presName="vert2" presStyleCnt="0"/>
      <dgm:spPr/>
    </dgm:pt>
    <dgm:pt modelId="{61665DED-C6A0-43C6-A9CC-2180C093BAB4}" type="pres">
      <dgm:prSet presAssocID="{F4585E4E-19EC-4308-8E52-35A44EC3652A}" presName="thinLine2b" presStyleLbl="callout" presStyleIdx="5" presStyleCnt="7"/>
      <dgm:spPr/>
    </dgm:pt>
    <dgm:pt modelId="{C4841472-140F-4751-AE29-D98E054C409E}" type="pres">
      <dgm:prSet presAssocID="{F4585E4E-19EC-4308-8E52-35A44EC3652A}" presName="vertSpace2b" presStyleCnt="0"/>
      <dgm:spPr/>
    </dgm:pt>
    <dgm:pt modelId="{1A98F9AD-275F-4729-A13A-F77009BDBB59}" type="pres">
      <dgm:prSet presAssocID="{F8C0D351-E09E-4DBA-A6D4-D8FC9142DEF9}" presName="horz2" presStyleCnt="0"/>
      <dgm:spPr/>
    </dgm:pt>
    <dgm:pt modelId="{188DDB68-2297-43F4-8A3E-3CE637890C6E}" type="pres">
      <dgm:prSet presAssocID="{F8C0D351-E09E-4DBA-A6D4-D8FC9142DEF9}" presName="horzSpace2" presStyleCnt="0"/>
      <dgm:spPr/>
    </dgm:pt>
    <dgm:pt modelId="{62AF4992-13E7-4F4D-ADD2-E0904CAA3799}" type="pres">
      <dgm:prSet presAssocID="{F8C0D351-E09E-4DBA-A6D4-D8FC9142DEF9}" presName="tx2" presStyleLbl="revTx" presStyleIdx="8" presStyleCnt="9"/>
      <dgm:spPr/>
      <dgm:t>
        <a:bodyPr/>
        <a:lstStyle/>
        <a:p>
          <a:endParaRPr lang="pl-PL"/>
        </a:p>
      </dgm:t>
    </dgm:pt>
    <dgm:pt modelId="{D5F8AC8C-F4D1-4602-8FB1-845A33BED9AD}" type="pres">
      <dgm:prSet presAssocID="{F8C0D351-E09E-4DBA-A6D4-D8FC9142DEF9}" presName="vert2" presStyleCnt="0"/>
      <dgm:spPr/>
    </dgm:pt>
    <dgm:pt modelId="{2614D83A-FF60-4F45-8B20-8AFA54C4ECE8}" type="pres">
      <dgm:prSet presAssocID="{F8C0D351-E09E-4DBA-A6D4-D8FC9142DEF9}" presName="thinLine2b" presStyleLbl="callout" presStyleIdx="6" presStyleCnt="7"/>
      <dgm:spPr/>
    </dgm:pt>
    <dgm:pt modelId="{65F9AB91-7A2F-4254-95F3-9D4229DB6C09}" type="pres">
      <dgm:prSet presAssocID="{F8C0D351-E09E-4DBA-A6D4-D8FC9142DEF9}" presName="vertSpace2b" presStyleCnt="0"/>
      <dgm:spPr/>
    </dgm:pt>
  </dgm:ptLst>
  <dgm:cxnLst>
    <dgm:cxn modelId="{22AC114C-D96F-4A97-9021-EEB85877A88E}" srcId="{F50C33F2-E1F4-4F0A-AE17-06F704849578}" destId="{A59D627C-0EFF-4BDC-AF83-ED7A7E0C36FE}" srcOrd="1" destOrd="0" parTransId="{9F9D3FB7-200C-490E-AD3A-85DE34C20E4A}" sibTransId="{E62DE20B-67CC-4979-8E24-72E43E6C9E5D}"/>
    <dgm:cxn modelId="{D57143B4-239A-4D74-8C59-43043016FE3D}" type="presOf" srcId="{778396C3-6D6D-4392-9D39-5365221E7F13}" destId="{38A40240-EE2F-4E0B-8D8A-433957476A5D}" srcOrd="0" destOrd="0" presId="urn:microsoft.com/office/officeart/2008/layout/LinedList"/>
    <dgm:cxn modelId="{480CA42D-ED0D-467F-82C0-9FFE8E9C8891}" srcId="{3A50010E-0E61-4FD0-8F52-5E15081E9B87}" destId="{99108FDA-CB7F-4990-8842-1D21249F6618}" srcOrd="1" destOrd="0" parTransId="{E6E56DD2-466F-4583-BE2F-C887392631DC}" sibTransId="{ED6A1287-5971-4CC9-9B8A-CA9090A79DB4}"/>
    <dgm:cxn modelId="{3E0FB5A4-D8CC-4717-845F-2E30CA5CA206}" type="presOf" srcId="{3A50010E-0E61-4FD0-8F52-5E15081E9B87}" destId="{AFD94F06-FAF5-4467-BC83-712945F6D132}" srcOrd="0" destOrd="0" presId="urn:microsoft.com/office/officeart/2008/layout/LinedList"/>
    <dgm:cxn modelId="{05A1D32F-F743-458B-AEC2-97021C496384}" srcId="{99108FDA-CB7F-4990-8842-1D21249F6618}" destId="{66E95FD9-E25D-4AC5-BF70-2AD353F11B6A}" srcOrd="0" destOrd="0" parTransId="{16EF30BA-B65C-455C-951B-98DB70CD19F2}" sibTransId="{401F29CE-7550-41C8-908A-1C7D9D4AFF38}"/>
    <dgm:cxn modelId="{675ED2BB-26C9-4B7B-A4B6-62531E7B2F60}" type="presOf" srcId="{F50C33F2-E1F4-4F0A-AE17-06F704849578}" destId="{BE69937E-4D4B-4654-ADE7-2911A4BBC699}" srcOrd="0" destOrd="0" presId="urn:microsoft.com/office/officeart/2008/layout/LinedList"/>
    <dgm:cxn modelId="{8EE57D9B-AEA3-4CAF-8CDF-32A9E62F9AED}" type="presOf" srcId="{A59D627C-0EFF-4BDC-AF83-ED7A7E0C36FE}" destId="{2A0F7ECC-1F0C-47A0-8C35-BBEF4C12AB85}" srcOrd="0" destOrd="0" presId="urn:microsoft.com/office/officeart/2008/layout/LinedList"/>
    <dgm:cxn modelId="{30D9E5A9-B94D-4D18-BCE5-D48DF50EEFE0}" srcId="{99108FDA-CB7F-4990-8842-1D21249F6618}" destId="{F4585E4E-19EC-4308-8E52-35A44EC3652A}" srcOrd="1" destOrd="0" parTransId="{E0E6123A-F992-4393-8C58-F0A747624067}" sibTransId="{518B82E9-E671-4EAD-BE35-2D7B4435AEC0}"/>
    <dgm:cxn modelId="{872F29D1-ADF4-4C4C-9128-F8BFEC45D168}" srcId="{F50C33F2-E1F4-4F0A-AE17-06F704849578}" destId="{778396C3-6D6D-4392-9D39-5365221E7F13}" srcOrd="3" destOrd="0" parTransId="{16949282-3DB6-4F8C-86A3-FAA9EC1C2866}" sibTransId="{790B3498-1356-4D9E-A0BB-87AAD6A0419A}"/>
    <dgm:cxn modelId="{E8A5FEBD-58DF-4A89-A100-EE5DE16D7639}" type="presOf" srcId="{F8C0D351-E09E-4DBA-A6D4-D8FC9142DEF9}" destId="{62AF4992-13E7-4F4D-ADD2-E0904CAA3799}" srcOrd="0" destOrd="0" presId="urn:microsoft.com/office/officeart/2008/layout/LinedList"/>
    <dgm:cxn modelId="{F77EC8B4-D76B-4825-8ADD-AE32343DA96D}" srcId="{F50C33F2-E1F4-4F0A-AE17-06F704849578}" destId="{5E47A8D1-AFB9-434C-836F-172F5C121CBE}" srcOrd="2" destOrd="0" parTransId="{F74607FF-027D-45D7-8CA1-16BA398E833A}" sibTransId="{E5F73450-8CA1-424F-AEF5-E183074A862B}"/>
    <dgm:cxn modelId="{E17E7FE8-92C8-4B5A-AB68-9BB2496EAD4E}" type="presOf" srcId="{F4585E4E-19EC-4308-8E52-35A44EC3652A}" destId="{2F98DC35-E056-40A2-8FCB-E1558B9268E1}" srcOrd="0" destOrd="0" presId="urn:microsoft.com/office/officeart/2008/layout/LinedList"/>
    <dgm:cxn modelId="{1E93ABE2-86C2-4C1C-B8C2-4266EAD3E243}" type="presOf" srcId="{5E47A8D1-AFB9-434C-836F-172F5C121CBE}" destId="{705DCCFA-AA77-4C19-A229-82F59C4DC9F9}" srcOrd="0" destOrd="0" presId="urn:microsoft.com/office/officeart/2008/layout/LinedList"/>
    <dgm:cxn modelId="{A1531620-9C19-47FC-A0C8-4CA85A5A0445}" srcId="{99108FDA-CB7F-4990-8842-1D21249F6618}" destId="{F8C0D351-E09E-4DBA-A6D4-D8FC9142DEF9}" srcOrd="2" destOrd="0" parTransId="{59E7586C-2F99-419E-875C-6C944E1074EA}" sibTransId="{63E3D6E4-F5E5-4E9E-9CCA-26EFE10F79C5}"/>
    <dgm:cxn modelId="{61448DEE-E128-48E6-9E94-CCB85D23D061}" type="presOf" srcId="{66E95FD9-E25D-4AC5-BF70-2AD353F11B6A}" destId="{B374A125-2957-4539-A599-D4107E89FE3E}" srcOrd="0" destOrd="0" presId="urn:microsoft.com/office/officeart/2008/layout/LinedList"/>
    <dgm:cxn modelId="{E63DEDC8-37D6-4C4D-999D-DB7C0966E48A}" srcId="{F50C33F2-E1F4-4F0A-AE17-06F704849578}" destId="{17FD579C-EBAE-4627-9369-F256ECF154FE}" srcOrd="0" destOrd="0" parTransId="{FF6B01CD-ED6D-441C-927F-B664E6D0C175}" sibTransId="{ADCE8666-4A8D-473C-ABC9-CFAB3D1448BC}"/>
    <dgm:cxn modelId="{5F51CC1B-4949-4414-8D6C-24EB41F22007}" type="presOf" srcId="{99108FDA-CB7F-4990-8842-1D21249F6618}" destId="{AC5FC072-44B8-43B9-A1A1-0AF8C4BA26EE}" srcOrd="0" destOrd="0" presId="urn:microsoft.com/office/officeart/2008/layout/LinedList"/>
    <dgm:cxn modelId="{F7B432E9-CED4-4F18-A0F1-CC0433B6DA0E}" srcId="{3A50010E-0E61-4FD0-8F52-5E15081E9B87}" destId="{F50C33F2-E1F4-4F0A-AE17-06F704849578}" srcOrd="0" destOrd="0" parTransId="{5A277ACE-B3C0-4B9D-86A0-BBE30FC444C9}" sibTransId="{8EB30DB8-3966-4553-B900-25457D61099C}"/>
    <dgm:cxn modelId="{E2EFFECD-58E5-4DD9-9403-2F2DD46346AD}" type="presOf" srcId="{17FD579C-EBAE-4627-9369-F256ECF154FE}" destId="{264EA215-99C0-464D-920D-BFA6F13993BF}"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A31530BF-8AFF-45C1-A563-2F6457EE9032}" type="presParOf" srcId="{29D5C017-E8F7-4212-9145-8014706B0AD0}" destId="{0DBD2A6A-8B50-40C0-832C-916952394884}" srcOrd="0" destOrd="0" presId="urn:microsoft.com/office/officeart/2008/layout/LinedList"/>
    <dgm:cxn modelId="{A1943848-C4DA-43FD-BEBE-732635420EDC}" type="presParOf" srcId="{29D5C017-E8F7-4212-9145-8014706B0AD0}" destId="{280B8F97-777A-4DAE-808F-2E2D2C39645F}" srcOrd="1" destOrd="0" presId="urn:microsoft.com/office/officeart/2008/layout/LinedList"/>
    <dgm:cxn modelId="{D69C37D6-7BC3-4876-BFB2-227BE2B65F17}" type="presParOf" srcId="{280B8F97-777A-4DAE-808F-2E2D2C39645F}" destId="{DA9A969C-6676-4340-87AE-3C672BE74D66}" srcOrd="0" destOrd="0" presId="urn:microsoft.com/office/officeart/2008/layout/LinedList"/>
    <dgm:cxn modelId="{9DFF2BB5-EB79-4806-B1F7-A54B19319C90}" type="presParOf" srcId="{280B8F97-777A-4DAE-808F-2E2D2C39645F}" destId="{264EA215-99C0-464D-920D-BFA6F13993BF}" srcOrd="1" destOrd="0" presId="urn:microsoft.com/office/officeart/2008/layout/LinedList"/>
    <dgm:cxn modelId="{2A5055DA-9967-488A-9B10-D90E225B59D4}" type="presParOf" srcId="{280B8F97-777A-4DAE-808F-2E2D2C39645F}" destId="{9995C43F-216E-4AE5-B3D8-62692572E469}" srcOrd="2" destOrd="0" presId="urn:microsoft.com/office/officeart/2008/layout/LinedList"/>
    <dgm:cxn modelId="{2C5CF4B8-902B-437B-A265-35DA7D157880}" type="presParOf" srcId="{29D5C017-E8F7-4212-9145-8014706B0AD0}" destId="{DAF3F3D1-0E1D-47A2-9811-9EE9F64663E7}" srcOrd="2" destOrd="0" presId="urn:microsoft.com/office/officeart/2008/layout/LinedList"/>
    <dgm:cxn modelId="{FA973439-0060-42C0-A4FB-FABAF3628586}" type="presParOf" srcId="{29D5C017-E8F7-4212-9145-8014706B0AD0}" destId="{BE89042C-659C-41EB-9B71-BF3B14140EEE}" srcOrd="3" destOrd="0" presId="urn:microsoft.com/office/officeart/2008/layout/LinedList"/>
    <dgm:cxn modelId="{6E3D0EE4-348F-42CA-8046-D6644ED21406}" type="presParOf" srcId="{29D5C017-E8F7-4212-9145-8014706B0AD0}" destId="{B82C5CAB-8C92-47F6-A8C0-EDC29D2FBD68}" srcOrd="4" destOrd="0" presId="urn:microsoft.com/office/officeart/2008/layout/LinedList"/>
    <dgm:cxn modelId="{1A5B9EA6-CFFB-4C80-84D8-C4BCBF37EBBE}" type="presParOf" srcId="{B82C5CAB-8C92-47F6-A8C0-EDC29D2FBD68}" destId="{9B4C2CB7-193F-4AFB-8F9A-814985D2614D}" srcOrd="0" destOrd="0" presId="urn:microsoft.com/office/officeart/2008/layout/LinedList"/>
    <dgm:cxn modelId="{402CFC04-D01C-4F81-8CFD-09771E1FF4B6}" type="presParOf" srcId="{B82C5CAB-8C92-47F6-A8C0-EDC29D2FBD68}" destId="{2A0F7ECC-1F0C-47A0-8C35-BBEF4C12AB85}" srcOrd="1" destOrd="0" presId="urn:microsoft.com/office/officeart/2008/layout/LinedList"/>
    <dgm:cxn modelId="{AC0F0D04-1DCE-492E-ADC4-7F8E72CF9654}" type="presParOf" srcId="{B82C5CAB-8C92-47F6-A8C0-EDC29D2FBD68}" destId="{158A0BDF-CF8A-477B-9E90-613CB2873690}" srcOrd="2" destOrd="0" presId="urn:microsoft.com/office/officeart/2008/layout/LinedList"/>
    <dgm:cxn modelId="{1E0CBA84-A2CA-4C6B-AD9A-CEDBCEA07C30}" type="presParOf" srcId="{29D5C017-E8F7-4212-9145-8014706B0AD0}" destId="{3A4C2AA5-5A18-43E2-98F1-54CFA25F8295}" srcOrd="5" destOrd="0" presId="urn:microsoft.com/office/officeart/2008/layout/LinedList"/>
    <dgm:cxn modelId="{076A0904-A0D6-4090-9FAD-96021D722259}" type="presParOf" srcId="{29D5C017-E8F7-4212-9145-8014706B0AD0}" destId="{5D4876A0-861C-4DBB-BB6B-5DEB8454DFC1}" srcOrd="6" destOrd="0" presId="urn:microsoft.com/office/officeart/2008/layout/LinedList"/>
    <dgm:cxn modelId="{2847E86F-2152-4F36-88D4-D57AB057A791}" type="presParOf" srcId="{29D5C017-E8F7-4212-9145-8014706B0AD0}" destId="{2F9C772D-BD90-4EF7-9E86-0A85F72E4D87}" srcOrd="7" destOrd="0" presId="urn:microsoft.com/office/officeart/2008/layout/LinedList"/>
    <dgm:cxn modelId="{85ACBD57-1E11-4232-8A46-6398310858BD}" type="presParOf" srcId="{2F9C772D-BD90-4EF7-9E86-0A85F72E4D87}" destId="{BBD2C6BA-396A-451E-BB77-B02CDFD6F393}" srcOrd="0" destOrd="0" presId="urn:microsoft.com/office/officeart/2008/layout/LinedList"/>
    <dgm:cxn modelId="{53DD71F1-4E5F-43BF-8681-0A786525EF7E}" type="presParOf" srcId="{2F9C772D-BD90-4EF7-9E86-0A85F72E4D87}" destId="{705DCCFA-AA77-4C19-A229-82F59C4DC9F9}" srcOrd="1" destOrd="0" presId="urn:microsoft.com/office/officeart/2008/layout/LinedList"/>
    <dgm:cxn modelId="{8C15013D-7C69-4F49-99BF-D6F709EF3608}" type="presParOf" srcId="{2F9C772D-BD90-4EF7-9E86-0A85F72E4D87}" destId="{1074C69D-0EC9-436A-B900-65A338E4A1EC}" srcOrd="2" destOrd="0" presId="urn:microsoft.com/office/officeart/2008/layout/LinedList"/>
    <dgm:cxn modelId="{C6F68CB8-EB53-484D-A606-43B01ED87E1E}" type="presParOf" srcId="{29D5C017-E8F7-4212-9145-8014706B0AD0}" destId="{43F12980-A94F-4CA9-8BAE-DE1FE0238053}" srcOrd="8" destOrd="0" presId="urn:microsoft.com/office/officeart/2008/layout/LinedList"/>
    <dgm:cxn modelId="{32E573D6-E0AE-45D6-80EC-217601FB7759}" type="presParOf" srcId="{29D5C017-E8F7-4212-9145-8014706B0AD0}" destId="{3C5E9CC6-B060-46D4-855E-77390688E1A8}" srcOrd="9" destOrd="0" presId="urn:microsoft.com/office/officeart/2008/layout/LinedList"/>
    <dgm:cxn modelId="{CA14C906-E3FF-4AD4-B706-C3CB135884FD}" type="presParOf" srcId="{29D5C017-E8F7-4212-9145-8014706B0AD0}" destId="{21BFF631-11F1-4935-8D11-2128A2600EDA}" srcOrd="10" destOrd="0" presId="urn:microsoft.com/office/officeart/2008/layout/LinedList"/>
    <dgm:cxn modelId="{8D6C16BF-B1ED-4401-952B-D049D8404759}" type="presParOf" srcId="{21BFF631-11F1-4935-8D11-2128A2600EDA}" destId="{C6BB3B0A-1255-47A3-BA0C-DFEA377B1F0F}" srcOrd="0" destOrd="0" presId="urn:microsoft.com/office/officeart/2008/layout/LinedList"/>
    <dgm:cxn modelId="{6312C621-BE8F-43D2-A5E3-EDC4EA095A26}" type="presParOf" srcId="{21BFF631-11F1-4935-8D11-2128A2600EDA}" destId="{38A40240-EE2F-4E0B-8D8A-433957476A5D}" srcOrd="1" destOrd="0" presId="urn:microsoft.com/office/officeart/2008/layout/LinedList"/>
    <dgm:cxn modelId="{1E60C4DB-5C59-421A-BC3C-3B0A453007C4}" type="presParOf" srcId="{21BFF631-11F1-4935-8D11-2128A2600EDA}" destId="{4E90C133-4452-418E-81DE-69AFF72CCB88}" srcOrd="2" destOrd="0" presId="urn:microsoft.com/office/officeart/2008/layout/LinedList"/>
    <dgm:cxn modelId="{F0DEDC60-9ACA-4090-B33C-C7AF27ACCAA9}" type="presParOf" srcId="{29D5C017-E8F7-4212-9145-8014706B0AD0}" destId="{C91144E7-77F5-400F-9AE6-35EB747740E3}" srcOrd="11" destOrd="0" presId="urn:microsoft.com/office/officeart/2008/layout/LinedList"/>
    <dgm:cxn modelId="{F307B658-0AEC-4DC9-BCA2-F4E4DCB8D9F3}" type="presParOf" srcId="{29D5C017-E8F7-4212-9145-8014706B0AD0}" destId="{804FFB80-FB34-4D8B-AB92-FF1A6DEAB4B2}" srcOrd="12" destOrd="0" presId="urn:microsoft.com/office/officeart/2008/layout/LinedList"/>
    <dgm:cxn modelId="{3A874374-A26C-43E9-9D5F-F411F1FBBF57}" type="presParOf" srcId="{AFD94F06-FAF5-4467-BC83-712945F6D132}" destId="{5F9C3D14-03C9-4A98-B95A-E8B9AD6570A5}" srcOrd="2" destOrd="0" presId="urn:microsoft.com/office/officeart/2008/layout/LinedList"/>
    <dgm:cxn modelId="{EF332A16-A3EF-4B24-A1F6-C6CB34ACF275}" type="presParOf" srcId="{AFD94F06-FAF5-4467-BC83-712945F6D132}" destId="{7333EE36-3596-4C36-B2A7-A40D1DF19372}" srcOrd="3" destOrd="0" presId="urn:microsoft.com/office/officeart/2008/layout/LinedList"/>
    <dgm:cxn modelId="{4BC4E466-F3F3-441D-B145-4C0AC7B15976}" type="presParOf" srcId="{7333EE36-3596-4C36-B2A7-A40D1DF19372}" destId="{AC5FC072-44B8-43B9-A1A1-0AF8C4BA26EE}" srcOrd="0" destOrd="0" presId="urn:microsoft.com/office/officeart/2008/layout/LinedList"/>
    <dgm:cxn modelId="{793A6EEF-D795-443D-8C34-139B14950D6D}" type="presParOf" srcId="{7333EE36-3596-4C36-B2A7-A40D1DF19372}" destId="{7097C1DB-AB78-41D2-A648-8E77D4EB8AF3}" srcOrd="1" destOrd="0" presId="urn:microsoft.com/office/officeart/2008/layout/LinedList"/>
    <dgm:cxn modelId="{B56DFBE0-99C3-40BF-BC05-CB405A797D13}" type="presParOf" srcId="{7097C1DB-AB78-41D2-A648-8E77D4EB8AF3}" destId="{717CB7F1-12F8-4888-A256-85C654C10FD7}" srcOrd="0" destOrd="0" presId="urn:microsoft.com/office/officeart/2008/layout/LinedList"/>
    <dgm:cxn modelId="{B62FCA45-1EC2-4775-A8EB-2B2F211C083B}" type="presParOf" srcId="{7097C1DB-AB78-41D2-A648-8E77D4EB8AF3}" destId="{6E74E788-470C-4F87-8028-FFB92060F100}" srcOrd="1" destOrd="0" presId="urn:microsoft.com/office/officeart/2008/layout/LinedList"/>
    <dgm:cxn modelId="{997C15A3-0CEF-4B03-BA05-92BF2FE656AC}" type="presParOf" srcId="{6E74E788-470C-4F87-8028-FFB92060F100}" destId="{E9235877-8C64-4119-A942-FAF6DA616C28}" srcOrd="0" destOrd="0" presId="urn:microsoft.com/office/officeart/2008/layout/LinedList"/>
    <dgm:cxn modelId="{9904625E-9403-4FCA-8F05-9AA499C78F0D}" type="presParOf" srcId="{6E74E788-470C-4F87-8028-FFB92060F100}" destId="{B374A125-2957-4539-A599-D4107E89FE3E}" srcOrd="1" destOrd="0" presId="urn:microsoft.com/office/officeart/2008/layout/LinedList"/>
    <dgm:cxn modelId="{8FE1049B-1F8E-479A-8B66-25D0D44567B5}" type="presParOf" srcId="{6E74E788-470C-4F87-8028-FFB92060F100}" destId="{C401FDDF-14A2-42F4-8484-A2EA49DD03DA}" srcOrd="2" destOrd="0" presId="urn:microsoft.com/office/officeart/2008/layout/LinedList"/>
    <dgm:cxn modelId="{7469F91A-AC1F-4885-8D99-1F718971260D}" type="presParOf" srcId="{7097C1DB-AB78-41D2-A648-8E77D4EB8AF3}" destId="{F21EDB46-5DAD-4DB4-9342-C604E8E3A7A4}" srcOrd="2" destOrd="0" presId="urn:microsoft.com/office/officeart/2008/layout/LinedList"/>
    <dgm:cxn modelId="{A0F31A07-6135-4480-B271-4CD0FFF63B2C}" type="presParOf" srcId="{7097C1DB-AB78-41D2-A648-8E77D4EB8AF3}" destId="{ABAEC2D0-0BBD-4534-A332-E3D466E254B4}" srcOrd="3" destOrd="0" presId="urn:microsoft.com/office/officeart/2008/layout/LinedList"/>
    <dgm:cxn modelId="{34104E4E-D1C6-464B-8740-C01E17F04CA1}" type="presParOf" srcId="{7097C1DB-AB78-41D2-A648-8E77D4EB8AF3}" destId="{AA9C2994-4CCC-4164-AA0D-47A40BAAB240}" srcOrd="4" destOrd="0" presId="urn:microsoft.com/office/officeart/2008/layout/LinedList"/>
    <dgm:cxn modelId="{1BE78950-6281-4284-8A64-3D79A45EC0DA}" type="presParOf" srcId="{AA9C2994-4CCC-4164-AA0D-47A40BAAB240}" destId="{D6922572-532C-4393-B18B-4132893EAF3F}" srcOrd="0" destOrd="0" presId="urn:microsoft.com/office/officeart/2008/layout/LinedList"/>
    <dgm:cxn modelId="{F7832E23-78E2-4F32-8FFF-7A444A36DF95}" type="presParOf" srcId="{AA9C2994-4CCC-4164-AA0D-47A40BAAB240}" destId="{2F98DC35-E056-40A2-8FCB-E1558B9268E1}" srcOrd="1" destOrd="0" presId="urn:microsoft.com/office/officeart/2008/layout/LinedList"/>
    <dgm:cxn modelId="{8C7B15FE-56E2-4072-BF65-CE790CCD047C}" type="presParOf" srcId="{AA9C2994-4CCC-4164-AA0D-47A40BAAB240}" destId="{58029052-E8EE-453B-9D4C-9E726962E918}" srcOrd="2" destOrd="0" presId="urn:microsoft.com/office/officeart/2008/layout/LinedList"/>
    <dgm:cxn modelId="{3231DC89-A840-487E-A868-123CA07EEF6D}" type="presParOf" srcId="{7097C1DB-AB78-41D2-A648-8E77D4EB8AF3}" destId="{61665DED-C6A0-43C6-A9CC-2180C093BAB4}" srcOrd="5" destOrd="0" presId="urn:microsoft.com/office/officeart/2008/layout/LinedList"/>
    <dgm:cxn modelId="{3FBCC25E-F3E9-42AC-A337-396E1C338E15}" type="presParOf" srcId="{7097C1DB-AB78-41D2-A648-8E77D4EB8AF3}" destId="{C4841472-140F-4751-AE29-D98E054C409E}" srcOrd="6" destOrd="0" presId="urn:microsoft.com/office/officeart/2008/layout/LinedList"/>
    <dgm:cxn modelId="{2C4738D4-91E4-4801-BEDC-9B1B714B0250}" type="presParOf" srcId="{7097C1DB-AB78-41D2-A648-8E77D4EB8AF3}" destId="{1A98F9AD-275F-4729-A13A-F77009BDBB59}" srcOrd="7" destOrd="0" presId="urn:microsoft.com/office/officeart/2008/layout/LinedList"/>
    <dgm:cxn modelId="{ED8BC790-039E-41A4-97F1-6E5BA6D71707}" type="presParOf" srcId="{1A98F9AD-275F-4729-A13A-F77009BDBB59}" destId="{188DDB68-2297-43F4-8A3E-3CE637890C6E}" srcOrd="0" destOrd="0" presId="urn:microsoft.com/office/officeart/2008/layout/LinedList"/>
    <dgm:cxn modelId="{0197F4A7-6E84-40E1-8199-628C8A467B0A}" type="presParOf" srcId="{1A98F9AD-275F-4729-A13A-F77009BDBB59}" destId="{62AF4992-13E7-4F4D-ADD2-E0904CAA3799}" srcOrd="1" destOrd="0" presId="urn:microsoft.com/office/officeart/2008/layout/LinedList"/>
    <dgm:cxn modelId="{E644712E-39D8-48D2-84D6-CCAFF8694ADC}" type="presParOf" srcId="{1A98F9AD-275F-4729-A13A-F77009BDBB59}" destId="{D5F8AC8C-F4D1-4602-8FB1-845A33BED9AD}" srcOrd="2" destOrd="0" presId="urn:microsoft.com/office/officeart/2008/layout/LinedList"/>
    <dgm:cxn modelId="{22927D80-9EA8-429D-A1A6-E02C51E6C3BF}" type="presParOf" srcId="{7097C1DB-AB78-41D2-A648-8E77D4EB8AF3}" destId="{2614D83A-FF60-4F45-8B20-8AFA54C4ECE8}" srcOrd="8" destOrd="0" presId="urn:microsoft.com/office/officeart/2008/layout/LinedList"/>
    <dgm:cxn modelId="{E2B8F4BF-4083-423A-ADA0-DEF02BF50A69}" type="presParOf" srcId="{7097C1DB-AB78-41D2-A648-8E77D4EB8AF3}" destId="{65F9AB91-7A2F-4254-95F3-9D4229DB6C09}" srcOrd="9"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3" csCatId="colorful" phldr="1"/>
      <dgm:spPr/>
      <dgm:t>
        <a:bodyPr/>
        <a:lstStyle/>
        <a:p>
          <a:endParaRPr lang="pl-PL"/>
        </a:p>
      </dgm:t>
    </dgm:pt>
    <dgm:pt modelId="{F50C33F2-E1F4-4F0A-AE17-06F704849578}">
      <dgm:prSet phldrT="[Tekst]"/>
      <dgm:spPr/>
      <dgm:t>
        <a:bodyPr/>
        <a:lstStyle/>
        <a:p>
          <a:r>
            <a:rPr lang="pl-PL"/>
            <a:t>Etap 5</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51EF104F-453A-40C9-A69A-78FA98D33CAE}">
      <dgm:prSet phldrT="[Tekst]" custT="1"/>
      <dgm:spPr/>
      <dgm:t>
        <a:bodyPr/>
        <a:lstStyle/>
        <a:p>
          <a:r>
            <a:rPr lang="pl-PL" sz="3200" dirty="0"/>
            <a:t>Ocena uczniów na podstawie ich zaangażowania</a:t>
          </a:r>
        </a:p>
      </dgm:t>
    </dgm:pt>
    <dgm:pt modelId="{561B81AB-4189-4809-BDA9-481E95F17B85}" type="parTrans" cxnId="{0FB9C8D2-ECD2-4A84-B3E7-4C8F120DA549}">
      <dgm:prSet/>
      <dgm:spPr/>
      <dgm:t>
        <a:bodyPr/>
        <a:lstStyle/>
        <a:p>
          <a:endParaRPr lang="pl-PL"/>
        </a:p>
      </dgm:t>
    </dgm:pt>
    <dgm:pt modelId="{EB09515A-8774-4823-8285-8B1595B316FE}" type="sibTrans" cxnId="{0FB9C8D2-ECD2-4A84-B3E7-4C8F120DA549}">
      <dgm:prSet/>
      <dgm:spPr/>
      <dgm:t>
        <a:bodyPr/>
        <a:lstStyle/>
        <a:p>
          <a:endParaRPr lang="pl-PL"/>
        </a:p>
      </dgm:t>
    </dgm:pt>
    <dgm:pt modelId="{9A51957E-4088-4E75-BA4C-1F335BE687A6}">
      <dgm:prSet phldrT="[Tekst]" custT="1"/>
      <dgm:spPr/>
      <dgm:t>
        <a:bodyPr/>
        <a:lstStyle/>
        <a:p>
          <a:r>
            <a:rPr lang="pl-PL" sz="3200" dirty="0"/>
            <a:t>Omówienie wniosków i korzyści z realizacji WQ. </a:t>
          </a:r>
        </a:p>
      </dgm:t>
    </dgm:pt>
    <dgm:pt modelId="{1556A43A-97FC-4121-B1AA-02E6B1F1AC52}" type="parTrans" cxnId="{7DBD37F3-5DBE-41CA-AAAA-0E983B1B145F}">
      <dgm:prSet/>
      <dgm:spPr/>
      <dgm:t>
        <a:bodyPr/>
        <a:lstStyle/>
        <a:p>
          <a:endParaRPr lang="pl-PL"/>
        </a:p>
      </dgm:t>
    </dgm:pt>
    <dgm:pt modelId="{344D0234-15A9-4A84-97C9-B361C642C564}" type="sibTrans" cxnId="{7DBD37F3-5DBE-41CA-AAAA-0E983B1B145F}">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1"/>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3"/>
      <dgm:spPr/>
      <dgm:t>
        <a:bodyPr/>
        <a:lstStyle/>
        <a:p>
          <a:endParaRPr lang="pl-PL"/>
        </a:p>
      </dgm:t>
    </dgm:pt>
    <dgm:pt modelId="{29D5C017-E8F7-4212-9145-8014706B0AD0}" type="pres">
      <dgm:prSet presAssocID="{F50C33F2-E1F4-4F0A-AE17-06F704849578}" presName="vert1" presStyleCnt="0"/>
      <dgm:spPr/>
    </dgm:pt>
    <dgm:pt modelId="{905F01F2-2EB2-435B-A303-7DB8D01A144A}" type="pres">
      <dgm:prSet presAssocID="{51EF104F-453A-40C9-A69A-78FA98D33CAE}" presName="vertSpace2a" presStyleCnt="0"/>
      <dgm:spPr/>
    </dgm:pt>
    <dgm:pt modelId="{B9A7FB6A-0292-4242-8797-D244D35093D5}" type="pres">
      <dgm:prSet presAssocID="{51EF104F-453A-40C9-A69A-78FA98D33CAE}" presName="horz2" presStyleCnt="0"/>
      <dgm:spPr/>
    </dgm:pt>
    <dgm:pt modelId="{F3402484-02E1-4586-BCB7-52DB3AAA526B}" type="pres">
      <dgm:prSet presAssocID="{51EF104F-453A-40C9-A69A-78FA98D33CAE}" presName="horzSpace2" presStyleCnt="0"/>
      <dgm:spPr/>
    </dgm:pt>
    <dgm:pt modelId="{737C5656-76BB-402B-8342-3524BFCEFA45}" type="pres">
      <dgm:prSet presAssocID="{51EF104F-453A-40C9-A69A-78FA98D33CAE}" presName="tx2" presStyleLbl="revTx" presStyleIdx="1" presStyleCnt="3"/>
      <dgm:spPr/>
      <dgm:t>
        <a:bodyPr/>
        <a:lstStyle/>
        <a:p>
          <a:endParaRPr lang="pl-PL"/>
        </a:p>
      </dgm:t>
    </dgm:pt>
    <dgm:pt modelId="{59A9B207-B413-43F2-BE6B-A8FE7217AEDC}" type="pres">
      <dgm:prSet presAssocID="{51EF104F-453A-40C9-A69A-78FA98D33CAE}" presName="vert2" presStyleCnt="0"/>
      <dgm:spPr/>
    </dgm:pt>
    <dgm:pt modelId="{C90B56B0-8C8A-4625-9038-0EA0F7EA5539}" type="pres">
      <dgm:prSet presAssocID="{51EF104F-453A-40C9-A69A-78FA98D33CAE}" presName="thinLine2b" presStyleLbl="callout" presStyleIdx="0" presStyleCnt="2"/>
      <dgm:spPr/>
    </dgm:pt>
    <dgm:pt modelId="{D6ADCECB-153D-4186-A6EC-7E950DA25F6A}" type="pres">
      <dgm:prSet presAssocID="{51EF104F-453A-40C9-A69A-78FA98D33CAE}" presName="vertSpace2b" presStyleCnt="0"/>
      <dgm:spPr/>
    </dgm:pt>
    <dgm:pt modelId="{170B95FB-D786-464F-9B3C-C11D6F6977F8}" type="pres">
      <dgm:prSet presAssocID="{9A51957E-4088-4E75-BA4C-1F335BE687A6}" presName="horz2" presStyleCnt="0"/>
      <dgm:spPr/>
    </dgm:pt>
    <dgm:pt modelId="{67883463-3971-4CA8-848F-6C18B29847D9}" type="pres">
      <dgm:prSet presAssocID="{9A51957E-4088-4E75-BA4C-1F335BE687A6}" presName="horzSpace2" presStyleCnt="0"/>
      <dgm:spPr/>
    </dgm:pt>
    <dgm:pt modelId="{4050FA74-8C6D-4098-B6F6-56CC70BD4C92}" type="pres">
      <dgm:prSet presAssocID="{9A51957E-4088-4E75-BA4C-1F335BE687A6}" presName="tx2" presStyleLbl="revTx" presStyleIdx="2" presStyleCnt="3"/>
      <dgm:spPr/>
      <dgm:t>
        <a:bodyPr/>
        <a:lstStyle/>
        <a:p>
          <a:endParaRPr lang="pl-PL"/>
        </a:p>
      </dgm:t>
    </dgm:pt>
    <dgm:pt modelId="{901B24E5-AB2E-4ABE-B444-ACFEDF1B09CD}" type="pres">
      <dgm:prSet presAssocID="{9A51957E-4088-4E75-BA4C-1F335BE687A6}" presName="vert2" presStyleCnt="0"/>
      <dgm:spPr/>
    </dgm:pt>
    <dgm:pt modelId="{766516C4-31A1-41D6-B22C-A06381BCA044}" type="pres">
      <dgm:prSet presAssocID="{9A51957E-4088-4E75-BA4C-1F335BE687A6}" presName="thinLine2b" presStyleLbl="callout" presStyleIdx="1" presStyleCnt="2"/>
      <dgm:spPr/>
    </dgm:pt>
    <dgm:pt modelId="{F2EC0BA3-5F77-4B02-AB09-C19627F21CD8}" type="pres">
      <dgm:prSet presAssocID="{9A51957E-4088-4E75-BA4C-1F335BE687A6}" presName="vertSpace2b" presStyleCnt="0"/>
      <dgm:spPr/>
    </dgm:pt>
  </dgm:ptLst>
  <dgm:cxnLst>
    <dgm:cxn modelId="{F7B432E9-CED4-4F18-A0F1-CC0433B6DA0E}" srcId="{3A50010E-0E61-4FD0-8F52-5E15081E9B87}" destId="{F50C33F2-E1F4-4F0A-AE17-06F704849578}" srcOrd="0" destOrd="0" parTransId="{5A277ACE-B3C0-4B9D-86A0-BBE30FC444C9}" sibTransId="{8EB30DB8-3966-4553-B900-25457D61099C}"/>
    <dgm:cxn modelId="{0FB9C8D2-ECD2-4A84-B3E7-4C8F120DA549}" srcId="{F50C33F2-E1F4-4F0A-AE17-06F704849578}" destId="{51EF104F-453A-40C9-A69A-78FA98D33CAE}" srcOrd="0" destOrd="0" parTransId="{561B81AB-4189-4809-BDA9-481E95F17B85}" sibTransId="{EB09515A-8774-4823-8285-8B1595B316FE}"/>
    <dgm:cxn modelId="{675ED2BB-26C9-4B7B-A4B6-62531E7B2F60}" type="presOf" srcId="{F50C33F2-E1F4-4F0A-AE17-06F704849578}" destId="{BE69937E-4D4B-4654-ADE7-2911A4BBC699}" srcOrd="0" destOrd="0" presId="urn:microsoft.com/office/officeart/2008/layout/LinedList"/>
    <dgm:cxn modelId="{3E0FB5A4-D8CC-4717-845F-2E30CA5CA206}" type="presOf" srcId="{3A50010E-0E61-4FD0-8F52-5E15081E9B87}" destId="{AFD94F06-FAF5-4467-BC83-712945F6D132}" srcOrd="0" destOrd="0" presId="urn:microsoft.com/office/officeart/2008/layout/LinedList"/>
    <dgm:cxn modelId="{7DBD37F3-5DBE-41CA-AAAA-0E983B1B145F}" srcId="{F50C33F2-E1F4-4F0A-AE17-06F704849578}" destId="{9A51957E-4088-4E75-BA4C-1F335BE687A6}" srcOrd="1" destOrd="0" parTransId="{1556A43A-97FC-4121-B1AA-02E6B1F1AC52}" sibTransId="{344D0234-15A9-4A84-97C9-B361C642C564}"/>
    <dgm:cxn modelId="{60BEE589-1B81-4CCF-8834-181507EC017F}" type="presOf" srcId="{51EF104F-453A-40C9-A69A-78FA98D33CAE}" destId="{737C5656-76BB-402B-8342-3524BFCEFA45}" srcOrd="0" destOrd="0" presId="urn:microsoft.com/office/officeart/2008/layout/LinedList"/>
    <dgm:cxn modelId="{A023F778-562A-46E4-A8E4-8D2BA3CE17A1}" type="presOf" srcId="{9A51957E-4088-4E75-BA4C-1F335BE687A6}" destId="{4050FA74-8C6D-4098-B6F6-56CC70BD4C92}"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F34ED032-3F67-44AB-B4C4-C88422FE61C3}" type="presParOf" srcId="{29D5C017-E8F7-4212-9145-8014706B0AD0}" destId="{905F01F2-2EB2-435B-A303-7DB8D01A144A}" srcOrd="0" destOrd="0" presId="urn:microsoft.com/office/officeart/2008/layout/LinedList"/>
    <dgm:cxn modelId="{341BF2C3-67A1-4D49-BB25-B6D10E9DCBFD}" type="presParOf" srcId="{29D5C017-E8F7-4212-9145-8014706B0AD0}" destId="{B9A7FB6A-0292-4242-8797-D244D35093D5}" srcOrd="1" destOrd="0" presId="urn:microsoft.com/office/officeart/2008/layout/LinedList"/>
    <dgm:cxn modelId="{F6C86232-30D5-44BF-8B31-88DC98793617}" type="presParOf" srcId="{B9A7FB6A-0292-4242-8797-D244D35093D5}" destId="{F3402484-02E1-4586-BCB7-52DB3AAA526B}" srcOrd="0" destOrd="0" presId="urn:microsoft.com/office/officeart/2008/layout/LinedList"/>
    <dgm:cxn modelId="{F0A939E5-7CC0-4335-A923-F479677B29B2}" type="presParOf" srcId="{B9A7FB6A-0292-4242-8797-D244D35093D5}" destId="{737C5656-76BB-402B-8342-3524BFCEFA45}" srcOrd="1" destOrd="0" presId="urn:microsoft.com/office/officeart/2008/layout/LinedList"/>
    <dgm:cxn modelId="{6314BC0E-22A9-49AF-B190-35D185760EFD}" type="presParOf" srcId="{B9A7FB6A-0292-4242-8797-D244D35093D5}" destId="{59A9B207-B413-43F2-BE6B-A8FE7217AEDC}" srcOrd="2" destOrd="0" presId="urn:microsoft.com/office/officeart/2008/layout/LinedList"/>
    <dgm:cxn modelId="{00CD5D06-4824-4AB4-A47F-69482D58B283}" type="presParOf" srcId="{29D5C017-E8F7-4212-9145-8014706B0AD0}" destId="{C90B56B0-8C8A-4625-9038-0EA0F7EA5539}" srcOrd="2" destOrd="0" presId="urn:microsoft.com/office/officeart/2008/layout/LinedList"/>
    <dgm:cxn modelId="{4FF7880B-FBC6-447F-8AA7-8D8937EF0DEA}" type="presParOf" srcId="{29D5C017-E8F7-4212-9145-8014706B0AD0}" destId="{D6ADCECB-153D-4186-A6EC-7E950DA25F6A}" srcOrd="3" destOrd="0" presId="urn:microsoft.com/office/officeart/2008/layout/LinedList"/>
    <dgm:cxn modelId="{D0530290-F0B5-4275-B027-CF545F32ACFD}" type="presParOf" srcId="{29D5C017-E8F7-4212-9145-8014706B0AD0}" destId="{170B95FB-D786-464F-9B3C-C11D6F6977F8}" srcOrd="4" destOrd="0" presId="urn:microsoft.com/office/officeart/2008/layout/LinedList"/>
    <dgm:cxn modelId="{3311B93B-1367-4411-B7A2-2F91F81F46C7}" type="presParOf" srcId="{170B95FB-D786-464F-9B3C-C11D6F6977F8}" destId="{67883463-3971-4CA8-848F-6C18B29847D9}" srcOrd="0" destOrd="0" presId="urn:microsoft.com/office/officeart/2008/layout/LinedList"/>
    <dgm:cxn modelId="{6DA3A64B-36ED-4B1C-8C8C-6459F39D0B6C}" type="presParOf" srcId="{170B95FB-D786-464F-9B3C-C11D6F6977F8}" destId="{4050FA74-8C6D-4098-B6F6-56CC70BD4C92}" srcOrd="1" destOrd="0" presId="urn:microsoft.com/office/officeart/2008/layout/LinedList"/>
    <dgm:cxn modelId="{65B78F0C-BD20-4323-A35B-84D4713F82F2}" type="presParOf" srcId="{170B95FB-D786-464F-9B3C-C11D6F6977F8}" destId="{901B24E5-AB2E-4ABE-B444-ACFEDF1B09CD}" srcOrd="2" destOrd="0" presId="urn:microsoft.com/office/officeart/2008/layout/LinedList"/>
    <dgm:cxn modelId="{21B9FCB2-879E-40EF-A62C-237DAAB7B1F6}" type="presParOf" srcId="{29D5C017-E8F7-4212-9145-8014706B0AD0}" destId="{766516C4-31A1-41D6-B22C-A06381BCA044}" srcOrd="5" destOrd="0" presId="urn:microsoft.com/office/officeart/2008/layout/LinedList"/>
    <dgm:cxn modelId="{74F27914-FE98-4CB0-893F-176359B829C6}" type="presParOf" srcId="{29D5C017-E8F7-4212-9145-8014706B0AD0}" destId="{F2EC0BA3-5F77-4B02-AB09-C19627F21CD8}" srcOrd="6"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FD1537-C9D0-4B2B-A0FE-A6DC928FE6E9}" type="doc">
      <dgm:prSet loTypeId="urn:microsoft.com/office/officeart/2005/8/layout/process4" loCatId="process" qsTypeId="urn:microsoft.com/office/officeart/2005/8/quickstyle/simple2" qsCatId="simple" csTypeId="urn:microsoft.com/office/officeart/2005/8/colors/accent4_1" csCatId="accent4" phldr="1"/>
      <dgm:spPr/>
    </dgm:pt>
    <dgm:pt modelId="{6A660416-E7A6-4E2C-A8EF-1A3AC5A0B514}">
      <dgm:prSet phldrT="[Tekst]"/>
      <dgm:spPr/>
      <dgm:t>
        <a:bodyPr/>
        <a:lstStyle/>
        <a:p>
          <a:r>
            <a:rPr lang="pl-PL" dirty="0"/>
            <a:t>Etap 1 </a:t>
          </a:r>
          <a:br>
            <a:rPr lang="pl-PL" dirty="0"/>
          </a:br>
          <a:r>
            <a:rPr lang="pl-PL" dirty="0"/>
            <a:t>1h</a:t>
          </a:r>
        </a:p>
      </dgm:t>
    </dgm:pt>
    <dgm:pt modelId="{7473B371-74B3-4D68-8E7B-E56FC9250A80}" type="parTrans" cxnId="{1C518211-F93E-48B1-8690-D1BDA69021AB}">
      <dgm:prSet/>
      <dgm:spPr/>
      <dgm:t>
        <a:bodyPr/>
        <a:lstStyle/>
        <a:p>
          <a:endParaRPr lang="pl-PL"/>
        </a:p>
      </dgm:t>
    </dgm:pt>
    <dgm:pt modelId="{9BCCA12B-87DD-47EC-92C4-89F278508A96}" type="sibTrans" cxnId="{1C518211-F93E-48B1-8690-D1BDA69021AB}">
      <dgm:prSet/>
      <dgm:spPr/>
      <dgm:t>
        <a:bodyPr/>
        <a:lstStyle/>
        <a:p>
          <a:endParaRPr lang="pl-PL"/>
        </a:p>
      </dgm:t>
    </dgm:pt>
    <dgm:pt modelId="{EC5EAEC4-2982-492F-964C-40DAAE2478F6}">
      <dgm:prSet phldrT="[Tekst]"/>
      <dgm:spPr/>
      <dgm:t>
        <a:bodyPr/>
        <a:lstStyle/>
        <a:p>
          <a:r>
            <a:rPr lang="pl-PL" dirty="0"/>
            <a:t>Etap 2</a:t>
          </a:r>
          <a:br>
            <a:rPr lang="pl-PL" dirty="0"/>
          </a:br>
          <a:r>
            <a:rPr lang="pl-PL" dirty="0"/>
            <a:t>1h</a:t>
          </a:r>
        </a:p>
      </dgm:t>
    </dgm:pt>
    <dgm:pt modelId="{74C5135A-7763-4961-A52B-1BEC98B74DE3}" type="parTrans" cxnId="{EFE140FC-D9B5-4EC2-9F2B-5E3F6346766D}">
      <dgm:prSet/>
      <dgm:spPr/>
      <dgm:t>
        <a:bodyPr/>
        <a:lstStyle/>
        <a:p>
          <a:endParaRPr lang="pl-PL"/>
        </a:p>
      </dgm:t>
    </dgm:pt>
    <dgm:pt modelId="{AB7F6ABF-474D-4EFF-AA1F-7B5D54E14302}" type="sibTrans" cxnId="{EFE140FC-D9B5-4EC2-9F2B-5E3F6346766D}">
      <dgm:prSet/>
      <dgm:spPr/>
      <dgm:t>
        <a:bodyPr/>
        <a:lstStyle/>
        <a:p>
          <a:endParaRPr lang="pl-PL"/>
        </a:p>
      </dgm:t>
    </dgm:pt>
    <dgm:pt modelId="{D8B0BE8A-4AFA-4212-AEB7-5C379C4601E5}">
      <dgm:prSet phldrT="[Tekst]"/>
      <dgm:spPr/>
      <dgm:t>
        <a:bodyPr/>
        <a:lstStyle/>
        <a:p>
          <a:r>
            <a:rPr lang="pl-PL" dirty="0"/>
            <a:t>Etap 3</a:t>
          </a:r>
          <a:br>
            <a:rPr lang="pl-PL" dirty="0"/>
          </a:br>
          <a:r>
            <a:rPr lang="pl-PL" dirty="0" smtClean="0"/>
            <a:t>4h</a:t>
          </a:r>
          <a:endParaRPr lang="pl-PL" dirty="0"/>
        </a:p>
      </dgm:t>
    </dgm:pt>
    <dgm:pt modelId="{66FE8662-4586-4EE3-AD84-27C55398499B}" type="parTrans" cxnId="{7EDD9823-40E9-4BF0-83AD-9E7D22883C66}">
      <dgm:prSet/>
      <dgm:spPr/>
      <dgm:t>
        <a:bodyPr/>
        <a:lstStyle/>
        <a:p>
          <a:endParaRPr lang="pl-PL"/>
        </a:p>
      </dgm:t>
    </dgm:pt>
    <dgm:pt modelId="{90927606-538D-42DE-9B58-292DAC4A770F}" type="sibTrans" cxnId="{7EDD9823-40E9-4BF0-83AD-9E7D22883C66}">
      <dgm:prSet/>
      <dgm:spPr/>
      <dgm:t>
        <a:bodyPr/>
        <a:lstStyle/>
        <a:p>
          <a:endParaRPr lang="pl-PL"/>
        </a:p>
      </dgm:t>
    </dgm:pt>
    <dgm:pt modelId="{EE149F14-0A53-493A-9D4B-91D1F2B7C86D}">
      <dgm:prSet phldrT="[Tekst]"/>
      <dgm:spPr/>
      <dgm:t>
        <a:bodyPr/>
        <a:lstStyle/>
        <a:p>
          <a:r>
            <a:rPr lang="pl-PL" dirty="0"/>
            <a:t>Etap 4</a:t>
          </a:r>
          <a:br>
            <a:rPr lang="pl-PL" dirty="0"/>
          </a:br>
          <a:r>
            <a:rPr lang="pl-PL" dirty="0" smtClean="0"/>
            <a:t>4h</a:t>
          </a:r>
          <a:endParaRPr lang="pl-PL" dirty="0"/>
        </a:p>
      </dgm:t>
    </dgm:pt>
    <dgm:pt modelId="{C196786B-A176-4731-8020-81190F553DCF}" type="parTrans" cxnId="{BD1DE0A5-C857-45C6-9EF4-7BA4F88BC5EE}">
      <dgm:prSet/>
      <dgm:spPr/>
      <dgm:t>
        <a:bodyPr/>
        <a:lstStyle/>
        <a:p>
          <a:endParaRPr lang="pl-PL"/>
        </a:p>
      </dgm:t>
    </dgm:pt>
    <dgm:pt modelId="{D857D37A-D1FA-46CC-B138-65AA12169BB9}" type="sibTrans" cxnId="{BD1DE0A5-C857-45C6-9EF4-7BA4F88BC5EE}">
      <dgm:prSet/>
      <dgm:spPr/>
      <dgm:t>
        <a:bodyPr/>
        <a:lstStyle/>
        <a:p>
          <a:endParaRPr lang="pl-PL"/>
        </a:p>
      </dgm:t>
    </dgm:pt>
    <dgm:pt modelId="{4B07E24F-07D4-4572-A167-679B26F308CF}">
      <dgm:prSet phldrT="[Tekst]"/>
      <dgm:spPr/>
      <dgm:t>
        <a:bodyPr/>
        <a:lstStyle/>
        <a:p>
          <a:r>
            <a:rPr lang="pl-PL" dirty="0"/>
            <a:t>Etap 5</a:t>
          </a:r>
          <a:br>
            <a:rPr lang="pl-PL" dirty="0"/>
          </a:br>
          <a:r>
            <a:rPr lang="pl-PL" dirty="0"/>
            <a:t>2h</a:t>
          </a:r>
        </a:p>
      </dgm:t>
    </dgm:pt>
    <dgm:pt modelId="{40CD9C9A-C64E-4143-AB19-08877EB52CA1}" type="parTrans" cxnId="{67831845-12D6-4FED-A57E-095B1549D213}">
      <dgm:prSet/>
      <dgm:spPr/>
      <dgm:t>
        <a:bodyPr/>
        <a:lstStyle/>
        <a:p>
          <a:endParaRPr lang="pl-PL"/>
        </a:p>
      </dgm:t>
    </dgm:pt>
    <dgm:pt modelId="{7ED5F0E8-791D-4A55-84FB-A2146E322576}" type="sibTrans" cxnId="{67831845-12D6-4FED-A57E-095B1549D213}">
      <dgm:prSet/>
      <dgm:spPr/>
      <dgm:t>
        <a:bodyPr/>
        <a:lstStyle/>
        <a:p>
          <a:endParaRPr lang="pl-PL"/>
        </a:p>
      </dgm:t>
    </dgm:pt>
    <dgm:pt modelId="{9C6B6CE1-7C49-4BDC-9FD8-0B85A4B1F8FA}" type="pres">
      <dgm:prSet presAssocID="{12FD1537-C9D0-4B2B-A0FE-A6DC928FE6E9}" presName="Name0" presStyleCnt="0">
        <dgm:presLayoutVars>
          <dgm:dir/>
          <dgm:animLvl val="lvl"/>
          <dgm:resizeHandles val="exact"/>
        </dgm:presLayoutVars>
      </dgm:prSet>
      <dgm:spPr/>
    </dgm:pt>
    <dgm:pt modelId="{7F8D4960-C1B4-4013-8242-F6B54FF273BA}" type="pres">
      <dgm:prSet presAssocID="{4B07E24F-07D4-4572-A167-679B26F308CF}" presName="boxAndChildren" presStyleCnt="0"/>
      <dgm:spPr/>
    </dgm:pt>
    <dgm:pt modelId="{3595C325-03B7-46AF-9550-EF4E114CC358}" type="pres">
      <dgm:prSet presAssocID="{4B07E24F-07D4-4572-A167-679B26F308CF}" presName="parentTextBox" presStyleLbl="node1" presStyleIdx="0" presStyleCnt="5"/>
      <dgm:spPr/>
      <dgm:t>
        <a:bodyPr/>
        <a:lstStyle/>
        <a:p>
          <a:endParaRPr lang="pl-PL"/>
        </a:p>
      </dgm:t>
    </dgm:pt>
    <dgm:pt modelId="{B0AD0CEE-8F4A-4758-B603-6152C688A338}" type="pres">
      <dgm:prSet presAssocID="{D857D37A-D1FA-46CC-B138-65AA12169BB9}" presName="sp" presStyleCnt="0"/>
      <dgm:spPr/>
    </dgm:pt>
    <dgm:pt modelId="{25E23DD3-B12F-428B-9382-A3C01F1D413A}" type="pres">
      <dgm:prSet presAssocID="{EE149F14-0A53-493A-9D4B-91D1F2B7C86D}" presName="arrowAndChildren" presStyleCnt="0"/>
      <dgm:spPr/>
    </dgm:pt>
    <dgm:pt modelId="{24D522E1-3122-4547-B36A-37055567B9B6}" type="pres">
      <dgm:prSet presAssocID="{EE149F14-0A53-493A-9D4B-91D1F2B7C86D}" presName="parentTextArrow" presStyleLbl="node1" presStyleIdx="1" presStyleCnt="5"/>
      <dgm:spPr/>
      <dgm:t>
        <a:bodyPr/>
        <a:lstStyle/>
        <a:p>
          <a:endParaRPr lang="pl-PL"/>
        </a:p>
      </dgm:t>
    </dgm:pt>
    <dgm:pt modelId="{D7D73901-8D41-466F-98DB-526733E6065B}" type="pres">
      <dgm:prSet presAssocID="{90927606-538D-42DE-9B58-292DAC4A770F}" presName="sp" presStyleCnt="0"/>
      <dgm:spPr/>
    </dgm:pt>
    <dgm:pt modelId="{03A3F8EA-8634-481D-837F-931AD7883B48}" type="pres">
      <dgm:prSet presAssocID="{D8B0BE8A-4AFA-4212-AEB7-5C379C4601E5}" presName="arrowAndChildren" presStyleCnt="0"/>
      <dgm:spPr/>
    </dgm:pt>
    <dgm:pt modelId="{547F7552-F4E7-4A5C-B117-8E0A65F2B1BE}" type="pres">
      <dgm:prSet presAssocID="{D8B0BE8A-4AFA-4212-AEB7-5C379C4601E5}" presName="parentTextArrow" presStyleLbl="node1" presStyleIdx="2" presStyleCnt="5"/>
      <dgm:spPr/>
      <dgm:t>
        <a:bodyPr/>
        <a:lstStyle/>
        <a:p>
          <a:endParaRPr lang="pl-PL"/>
        </a:p>
      </dgm:t>
    </dgm:pt>
    <dgm:pt modelId="{44AB70D9-0E4C-401A-B67F-757052452088}" type="pres">
      <dgm:prSet presAssocID="{AB7F6ABF-474D-4EFF-AA1F-7B5D54E14302}" presName="sp" presStyleCnt="0"/>
      <dgm:spPr/>
    </dgm:pt>
    <dgm:pt modelId="{FF3EA061-DC1D-4E74-985A-CBC7F12C32A6}" type="pres">
      <dgm:prSet presAssocID="{EC5EAEC4-2982-492F-964C-40DAAE2478F6}" presName="arrowAndChildren" presStyleCnt="0"/>
      <dgm:spPr/>
    </dgm:pt>
    <dgm:pt modelId="{66AE857F-43D3-4A67-94D6-BE79CBDB76E6}" type="pres">
      <dgm:prSet presAssocID="{EC5EAEC4-2982-492F-964C-40DAAE2478F6}" presName="parentTextArrow" presStyleLbl="node1" presStyleIdx="3" presStyleCnt="5"/>
      <dgm:spPr/>
      <dgm:t>
        <a:bodyPr/>
        <a:lstStyle/>
        <a:p>
          <a:endParaRPr lang="pl-PL"/>
        </a:p>
      </dgm:t>
    </dgm:pt>
    <dgm:pt modelId="{0DEDCD70-A97D-40AD-BB35-C1BCFB9599F2}" type="pres">
      <dgm:prSet presAssocID="{9BCCA12B-87DD-47EC-92C4-89F278508A96}" presName="sp" presStyleCnt="0"/>
      <dgm:spPr/>
    </dgm:pt>
    <dgm:pt modelId="{218C44AD-4AD1-4171-B592-2ECBA640EA2C}" type="pres">
      <dgm:prSet presAssocID="{6A660416-E7A6-4E2C-A8EF-1A3AC5A0B514}" presName="arrowAndChildren" presStyleCnt="0"/>
      <dgm:spPr/>
    </dgm:pt>
    <dgm:pt modelId="{008725AC-39C3-40B7-B695-673914BF8091}" type="pres">
      <dgm:prSet presAssocID="{6A660416-E7A6-4E2C-A8EF-1A3AC5A0B514}" presName="parentTextArrow" presStyleLbl="node1" presStyleIdx="4" presStyleCnt="5"/>
      <dgm:spPr/>
      <dgm:t>
        <a:bodyPr/>
        <a:lstStyle/>
        <a:p>
          <a:endParaRPr lang="pl-PL"/>
        </a:p>
      </dgm:t>
    </dgm:pt>
  </dgm:ptLst>
  <dgm:cxnLst>
    <dgm:cxn modelId="{9BEB09E6-71A6-45BF-9028-F449B0875880}" type="presOf" srcId="{EE149F14-0A53-493A-9D4B-91D1F2B7C86D}" destId="{24D522E1-3122-4547-B36A-37055567B9B6}" srcOrd="0" destOrd="0" presId="urn:microsoft.com/office/officeart/2005/8/layout/process4"/>
    <dgm:cxn modelId="{1C518211-F93E-48B1-8690-D1BDA69021AB}" srcId="{12FD1537-C9D0-4B2B-A0FE-A6DC928FE6E9}" destId="{6A660416-E7A6-4E2C-A8EF-1A3AC5A0B514}" srcOrd="0" destOrd="0" parTransId="{7473B371-74B3-4D68-8E7B-E56FC9250A80}" sibTransId="{9BCCA12B-87DD-47EC-92C4-89F278508A96}"/>
    <dgm:cxn modelId="{67831845-12D6-4FED-A57E-095B1549D213}" srcId="{12FD1537-C9D0-4B2B-A0FE-A6DC928FE6E9}" destId="{4B07E24F-07D4-4572-A167-679B26F308CF}" srcOrd="4" destOrd="0" parTransId="{40CD9C9A-C64E-4143-AB19-08877EB52CA1}" sibTransId="{7ED5F0E8-791D-4A55-84FB-A2146E322576}"/>
    <dgm:cxn modelId="{ADD77850-0A6A-48F5-A1E0-464896DABA79}" type="presOf" srcId="{EC5EAEC4-2982-492F-964C-40DAAE2478F6}" destId="{66AE857F-43D3-4A67-94D6-BE79CBDB76E6}" srcOrd="0" destOrd="0" presId="urn:microsoft.com/office/officeart/2005/8/layout/process4"/>
    <dgm:cxn modelId="{EFD34FA1-3907-4C9F-92ED-357F25DC6BBE}" type="presOf" srcId="{D8B0BE8A-4AFA-4212-AEB7-5C379C4601E5}" destId="{547F7552-F4E7-4A5C-B117-8E0A65F2B1BE}" srcOrd="0" destOrd="0" presId="urn:microsoft.com/office/officeart/2005/8/layout/process4"/>
    <dgm:cxn modelId="{454F7774-E000-45F6-9E0D-5BA630AB8DC5}" type="presOf" srcId="{6A660416-E7A6-4E2C-A8EF-1A3AC5A0B514}" destId="{008725AC-39C3-40B7-B695-673914BF8091}" srcOrd="0" destOrd="0" presId="urn:microsoft.com/office/officeart/2005/8/layout/process4"/>
    <dgm:cxn modelId="{BD1DE0A5-C857-45C6-9EF4-7BA4F88BC5EE}" srcId="{12FD1537-C9D0-4B2B-A0FE-A6DC928FE6E9}" destId="{EE149F14-0A53-493A-9D4B-91D1F2B7C86D}" srcOrd="3" destOrd="0" parTransId="{C196786B-A176-4731-8020-81190F553DCF}" sibTransId="{D857D37A-D1FA-46CC-B138-65AA12169BB9}"/>
    <dgm:cxn modelId="{7EDD9823-40E9-4BF0-83AD-9E7D22883C66}" srcId="{12FD1537-C9D0-4B2B-A0FE-A6DC928FE6E9}" destId="{D8B0BE8A-4AFA-4212-AEB7-5C379C4601E5}" srcOrd="2" destOrd="0" parTransId="{66FE8662-4586-4EE3-AD84-27C55398499B}" sibTransId="{90927606-538D-42DE-9B58-292DAC4A770F}"/>
    <dgm:cxn modelId="{D5C273CA-C909-486D-8670-6FAB7BD03ECC}" type="presOf" srcId="{12FD1537-C9D0-4B2B-A0FE-A6DC928FE6E9}" destId="{9C6B6CE1-7C49-4BDC-9FD8-0B85A4B1F8FA}" srcOrd="0" destOrd="0" presId="urn:microsoft.com/office/officeart/2005/8/layout/process4"/>
    <dgm:cxn modelId="{C7C21216-2CD1-481C-8762-8E3F6B5E3EDD}" type="presOf" srcId="{4B07E24F-07D4-4572-A167-679B26F308CF}" destId="{3595C325-03B7-46AF-9550-EF4E114CC358}" srcOrd="0" destOrd="0" presId="urn:microsoft.com/office/officeart/2005/8/layout/process4"/>
    <dgm:cxn modelId="{EFE140FC-D9B5-4EC2-9F2B-5E3F6346766D}" srcId="{12FD1537-C9D0-4B2B-A0FE-A6DC928FE6E9}" destId="{EC5EAEC4-2982-492F-964C-40DAAE2478F6}" srcOrd="1" destOrd="0" parTransId="{74C5135A-7763-4961-A52B-1BEC98B74DE3}" sibTransId="{AB7F6ABF-474D-4EFF-AA1F-7B5D54E14302}"/>
    <dgm:cxn modelId="{B99F2BFC-66A9-4BCC-9CF9-74D6586D2FB0}" type="presParOf" srcId="{9C6B6CE1-7C49-4BDC-9FD8-0B85A4B1F8FA}" destId="{7F8D4960-C1B4-4013-8242-F6B54FF273BA}" srcOrd="0" destOrd="0" presId="urn:microsoft.com/office/officeart/2005/8/layout/process4"/>
    <dgm:cxn modelId="{71132B02-ACC1-4986-8917-50A1DCA0C8B3}" type="presParOf" srcId="{7F8D4960-C1B4-4013-8242-F6B54FF273BA}" destId="{3595C325-03B7-46AF-9550-EF4E114CC358}" srcOrd="0" destOrd="0" presId="urn:microsoft.com/office/officeart/2005/8/layout/process4"/>
    <dgm:cxn modelId="{7696DE36-0959-44EB-87B3-F836375A7E49}" type="presParOf" srcId="{9C6B6CE1-7C49-4BDC-9FD8-0B85A4B1F8FA}" destId="{B0AD0CEE-8F4A-4758-B603-6152C688A338}" srcOrd="1" destOrd="0" presId="urn:microsoft.com/office/officeart/2005/8/layout/process4"/>
    <dgm:cxn modelId="{CA3D0382-7E78-429C-BBF0-34FB48DF9213}" type="presParOf" srcId="{9C6B6CE1-7C49-4BDC-9FD8-0B85A4B1F8FA}" destId="{25E23DD3-B12F-428B-9382-A3C01F1D413A}" srcOrd="2" destOrd="0" presId="urn:microsoft.com/office/officeart/2005/8/layout/process4"/>
    <dgm:cxn modelId="{B9647407-F0E3-46DA-B524-05299C1A0130}" type="presParOf" srcId="{25E23DD3-B12F-428B-9382-A3C01F1D413A}" destId="{24D522E1-3122-4547-B36A-37055567B9B6}" srcOrd="0" destOrd="0" presId="urn:microsoft.com/office/officeart/2005/8/layout/process4"/>
    <dgm:cxn modelId="{1093C7D9-C050-4BA0-BFF6-9204B16BFA0D}" type="presParOf" srcId="{9C6B6CE1-7C49-4BDC-9FD8-0B85A4B1F8FA}" destId="{D7D73901-8D41-466F-98DB-526733E6065B}" srcOrd="3" destOrd="0" presId="urn:microsoft.com/office/officeart/2005/8/layout/process4"/>
    <dgm:cxn modelId="{693036E8-B7C4-4BC1-A5A8-7B93BAD093E8}" type="presParOf" srcId="{9C6B6CE1-7C49-4BDC-9FD8-0B85A4B1F8FA}" destId="{03A3F8EA-8634-481D-837F-931AD7883B48}" srcOrd="4" destOrd="0" presId="urn:microsoft.com/office/officeart/2005/8/layout/process4"/>
    <dgm:cxn modelId="{AC9E5630-5185-4649-8749-798D1C4AFEB0}" type="presParOf" srcId="{03A3F8EA-8634-481D-837F-931AD7883B48}" destId="{547F7552-F4E7-4A5C-B117-8E0A65F2B1BE}" srcOrd="0" destOrd="0" presId="urn:microsoft.com/office/officeart/2005/8/layout/process4"/>
    <dgm:cxn modelId="{C948A02C-01EC-4339-ADF8-9862B2E67F32}" type="presParOf" srcId="{9C6B6CE1-7C49-4BDC-9FD8-0B85A4B1F8FA}" destId="{44AB70D9-0E4C-401A-B67F-757052452088}" srcOrd="5" destOrd="0" presId="urn:microsoft.com/office/officeart/2005/8/layout/process4"/>
    <dgm:cxn modelId="{CC94EC17-AECC-430C-ABBC-CB4671BB6DCD}" type="presParOf" srcId="{9C6B6CE1-7C49-4BDC-9FD8-0B85A4B1F8FA}" destId="{FF3EA061-DC1D-4E74-985A-CBC7F12C32A6}" srcOrd="6" destOrd="0" presId="urn:microsoft.com/office/officeart/2005/8/layout/process4"/>
    <dgm:cxn modelId="{49A788BD-EADB-46F4-8806-B62D1224E741}" type="presParOf" srcId="{FF3EA061-DC1D-4E74-985A-CBC7F12C32A6}" destId="{66AE857F-43D3-4A67-94D6-BE79CBDB76E6}" srcOrd="0" destOrd="0" presId="urn:microsoft.com/office/officeart/2005/8/layout/process4"/>
    <dgm:cxn modelId="{AA40BD01-BF03-4E19-9ADA-586C1BF29C9D}" type="presParOf" srcId="{9C6B6CE1-7C49-4BDC-9FD8-0B85A4B1F8FA}" destId="{0DEDCD70-A97D-40AD-BB35-C1BCFB9599F2}" srcOrd="7" destOrd="0" presId="urn:microsoft.com/office/officeart/2005/8/layout/process4"/>
    <dgm:cxn modelId="{4443FFC4-C8E5-4251-9DF2-5ABC59042751}" type="presParOf" srcId="{9C6B6CE1-7C49-4BDC-9FD8-0B85A4B1F8FA}" destId="{218C44AD-4AD1-4171-B592-2ECBA640EA2C}" srcOrd="8" destOrd="0" presId="urn:microsoft.com/office/officeart/2005/8/layout/process4"/>
    <dgm:cxn modelId="{8D7CFACD-5D4F-4B2B-8BA1-74CC1C24D49F}" type="presParOf" srcId="{218C44AD-4AD1-4171-B592-2ECBA640EA2C}" destId="{008725AC-39C3-40B7-B695-673914BF8091}"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98D307-BFAA-4D97-9DC9-EE6AB3EA965A}" type="doc">
      <dgm:prSet loTypeId="urn:microsoft.com/office/officeart/2005/8/layout/vList3#1" loCatId="picture" qsTypeId="urn:microsoft.com/office/officeart/2005/8/quickstyle/simple1" qsCatId="simple" csTypeId="urn:microsoft.com/office/officeart/2005/8/colors/accent4_3" csCatId="accent4"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2E28AD82-E0DA-4571-AFE1-F4E84CFF355C}" type="pres">
      <dgm:prSet presAssocID="{3E98D307-BFAA-4D97-9DC9-EE6AB3EA965A}" presName="linearFlow" presStyleCnt="0">
        <dgm:presLayoutVars>
          <dgm:dir/>
          <dgm:resizeHandles val="exact"/>
        </dgm:presLayoutVars>
      </dgm:prSet>
      <dgm:spPr/>
    </dgm:pt>
    <dgm:pt modelId="{5239550F-DA68-46EA-99CE-A0DA11A5F07F}" type="pres">
      <dgm:prSet presAssocID="{D8063049-7493-41D4-B1CC-A03AC1B1AFDC}" presName="composite" presStyleCnt="0"/>
      <dgm:spPr/>
    </dgm:pt>
    <dgm:pt modelId="{B5404363-6DA1-4382-A208-8ACC20240F47}" type="pres">
      <dgm:prSet presAssocID="{D8063049-7493-41D4-B1CC-A03AC1B1AFDC}" presName="imgShp" presStyleLbl="fgImgPlace1" presStyleIdx="0" presStyleCnt="6"/>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l="-1000" r="-1000"/>
          </a:stretch>
        </a:blipFill>
      </dgm:spPr>
      <dgm:extLst>
        <a:ext uri="{E40237B7-FDA0-4F09-8148-C483321AD2D9}">
          <dgm14:cNvPr xmlns="" xmlns:dgm14="http://schemas.microsoft.com/office/drawing/2010/diagram" id="0" name="" descr="Znaczek 6 z wypełnieniem pełnym"/>
        </a:ext>
      </dgm:extLst>
    </dgm:pt>
    <dgm:pt modelId="{ED6EB2E0-A139-4B50-AC2A-3AD24560496A}" type="pres">
      <dgm:prSet presAssocID="{D8063049-7493-41D4-B1CC-A03AC1B1AFDC}" presName="txShp" presStyleLbl="node1" presStyleIdx="0" presStyleCnt="6">
        <dgm:presLayoutVars>
          <dgm:bulletEnabled val="1"/>
        </dgm:presLayoutVars>
      </dgm:prSet>
      <dgm:spPr/>
      <dgm:t>
        <a:bodyPr/>
        <a:lstStyle/>
        <a:p>
          <a:endParaRPr lang="pl-PL"/>
        </a:p>
      </dgm:t>
    </dgm:pt>
    <dgm:pt modelId="{90A4CE0B-8786-4596-9D1E-6B8CB1E0300C}" type="pres">
      <dgm:prSet presAssocID="{FC0669D5-0C79-403E-9A37-22B82EF431F3}" presName="spacing" presStyleCnt="0"/>
      <dgm:spPr/>
    </dgm:pt>
    <dgm:pt modelId="{EDE16F7B-04E0-4D98-8B89-E5D1E5EC25C1}" type="pres">
      <dgm:prSet presAssocID="{EDC471C4-26D6-4ABB-A2F2-0A4B2A2468B3}" presName="composite" presStyleCnt="0"/>
      <dgm:spPr/>
    </dgm:pt>
    <dgm:pt modelId="{D849FF36-F9D6-4FEF-94A6-41A2D78CAA49}" type="pres">
      <dgm:prSet presAssocID="{EDC471C4-26D6-4ABB-A2F2-0A4B2A2468B3}" presName="imgShp" presStyleLbl="fgImgPlace1" presStyleIdx="1" presStyleCnt="6"/>
      <dgm:spPr>
        <a:blipFill>
          <a:blip xmlns:r="http://schemas.openxmlformats.org/officeDocument/2006/relationships" r:embed="rId3" cstate="print">
            <a:extLst>
              <a:ext uri="{28A0092B-C50C-407E-A947-70E740481C1C}">
                <a14:useLocalDpi xmlns="" xmlns:a14="http://schemas.microsoft.com/office/drawing/2010/main" val="0"/>
              </a:ext>
              <a:ext uri="{96DAC541-7B7A-43D3-8B79-37D633B846F1}">
                <asvg:svgBlip xmlns:asvg="http://schemas.microsoft.com/office/drawing/2016/SVG/main" xmlns="" r:embed="rId4"/>
              </a:ext>
            </a:extLst>
          </a:blip>
          <a:srcRect/>
          <a:stretch>
            <a:fillRect l="-1000" r="-1000"/>
          </a:stretch>
        </a:blipFill>
      </dgm:spPr>
      <dgm:extLst>
        <a:ext uri="{E40237B7-FDA0-4F09-8148-C483321AD2D9}">
          <dgm14:cNvPr xmlns="" xmlns:dgm14="http://schemas.microsoft.com/office/drawing/2010/diagram" id="0" name="" descr="Znaczek 5 z wypełnieniem pełnym"/>
        </a:ext>
      </dgm:extLst>
    </dgm:pt>
    <dgm:pt modelId="{A6B74D06-34AD-4D16-B4E0-4E2C6AF40336}" type="pres">
      <dgm:prSet presAssocID="{EDC471C4-26D6-4ABB-A2F2-0A4B2A2468B3}" presName="txShp" presStyleLbl="node1" presStyleIdx="1" presStyleCnt="6">
        <dgm:presLayoutVars>
          <dgm:bulletEnabled val="1"/>
        </dgm:presLayoutVars>
      </dgm:prSet>
      <dgm:spPr/>
      <dgm:t>
        <a:bodyPr/>
        <a:lstStyle/>
        <a:p>
          <a:endParaRPr lang="pl-PL"/>
        </a:p>
      </dgm:t>
    </dgm:pt>
    <dgm:pt modelId="{592BDDBE-E5C9-41C7-BCF6-B0E9A1045A12}" type="pres">
      <dgm:prSet presAssocID="{F86B6B0B-3A18-4A98-AA8E-AD60E92A46FC}" presName="spacing" presStyleCnt="0"/>
      <dgm:spPr/>
    </dgm:pt>
    <dgm:pt modelId="{BDC9ADDE-67E0-4521-9EEA-76B7B40CBC2B}" type="pres">
      <dgm:prSet presAssocID="{2272E22D-0414-47B6-B861-2A354CA76915}" presName="composite" presStyleCnt="0"/>
      <dgm:spPr/>
    </dgm:pt>
    <dgm:pt modelId="{75DBBF3A-7740-4776-AF9F-AFB40D80AE92}" type="pres">
      <dgm:prSet presAssocID="{2272E22D-0414-47B6-B861-2A354CA76915}" presName="imgShp" presStyleLbl="fgImgPlace1" presStyleIdx="2" presStyleCnt="6"/>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l="-1000" r="-1000"/>
          </a:stretch>
        </a:blipFill>
      </dgm:spPr>
      <dgm:extLst>
        <a:ext uri="{E40237B7-FDA0-4F09-8148-C483321AD2D9}">
          <dgm14:cNvPr xmlns="" xmlns:dgm14="http://schemas.microsoft.com/office/drawing/2010/diagram" id="0" name="" descr="Znaczek 4 z wypełnieniem pełnym"/>
        </a:ext>
      </dgm:extLst>
    </dgm:pt>
    <dgm:pt modelId="{38DD6933-494C-4E0B-9DDD-E1DE84984A4A}" type="pres">
      <dgm:prSet presAssocID="{2272E22D-0414-47B6-B861-2A354CA76915}" presName="txShp" presStyleLbl="node1" presStyleIdx="2" presStyleCnt="6">
        <dgm:presLayoutVars>
          <dgm:bulletEnabled val="1"/>
        </dgm:presLayoutVars>
      </dgm:prSet>
      <dgm:spPr/>
      <dgm:t>
        <a:bodyPr/>
        <a:lstStyle/>
        <a:p>
          <a:endParaRPr lang="pl-PL"/>
        </a:p>
      </dgm:t>
    </dgm:pt>
    <dgm:pt modelId="{64D1A3C8-FE65-420D-A955-21BA8276C0FF}" type="pres">
      <dgm:prSet presAssocID="{3FFEB8F4-F76F-4A14-9E8D-6329C03DB0FD}" presName="spacing" presStyleCnt="0"/>
      <dgm:spPr/>
    </dgm:pt>
    <dgm:pt modelId="{37A4B606-7360-4EFD-B76A-56F258828773}" type="pres">
      <dgm:prSet presAssocID="{10F0BCA8-E511-4366-A71A-BC7B3C73FA8B}" presName="composite" presStyleCnt="0"/>
      <dgm:spPr/>
    </dgm:pt>
    <dgm:pt modelId="{1F2A54C4-4F99-4569-ABEC-3463216146DF}" type="pres">
      <dgm:prSet presAssocID="{10F0BCA8-E511-4366-A71A-BC7B3C73FA8B}" presName="imgShp" presStyleLbl="fgImgPlace1" presStyleIdx="3" presStyleCnt="6"/>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l="-1000" r="-1000"/>
          </a:stretch>
        </a:blipFill>
      </dgm:spPr>
      <dgm:extLst>
        <a:ext uri="{E40237B7-FDA0-4F09-8148-C483321AD2D9}">
          <dgm14:cNvPr xmlns="" xmlns:dgm14="http://schemas.microsoft.com/office/drawing/2010/diagram" id="0" name="" descr="Znaczek 3 z wypełnieniem pełnym"/>
        </a:ext>
      </dgm:extLst>
    </dgm:pt>
    <dgm:pt modelId="{729DFBE3-8380-4A6E-A7F7-2E849D608EA9}" type="pres">
      <dgm:prSet presAssocID="{10F0BCA8-E511-4366-A71A-BC7B3C73FA8B}" presName="txShp" presStyleLbl="node1" presStyleIdx="3" presStyleCnt="6">
        <dgm:presLayoutVars>
          <dgm:bulletEnabled val="1"/>
        </dgm:presLayoutVars>
      </dgm:prSet>
      <dgm:spPr/>
      <dgm:t>
        <a:bodyPr/>
        <a:lstStyle/>
        <a:p>
          <a:endParaRPr lang="pl-PL"/>
        </a:p>
      </dgm:t>
    </dgm:pt>
    <dgm:pt modelId="{299A830E-A4FE-482D-BF07-88D5B4B5FFF6}" type="pres">
      <dgm:prSet presAssocID="{280894DA-21F6-4438-A26C-8425B6B388FB}" presName="spacing" presStyleCnt="0"/>
      <dgm:spPr/>
    </dgm:pt>
    <dgm:pt modelId="{B0287678-1F71-4E5A-B973-7F4677A9958D}" type="pres">
      <dgm:prSet presAssocID="{F893FA8B-B776-4162-A91B-B82610C26CE4}" presName="composite" presStyleCnt="0"/>
      <dgm:spPr/>
    </dgm:pt>
    <dgm:pt modelId="{C821DC54-3FD7-4244-B8CF-009E91F2C2C1}" type="pres">
      <dgm:prSet presAssocID="{F893FA8B-B776-4162-A91B-B82610C26CE4}" presName="imgShp" presStyleLbl="fgImgPlace1" presStyleIdx="4" presStyleCnt="6"/>
      <dgm:spPr>
        <a:blipFill>
          <a:blip xmlns:r="http://schemas.openxmlformats.org/officeDocument/2006/relationships" r:embed="rId9">
            <a:extLst>
              <a:ext uri="{96DAC541-7B7A-43D3-8B79-37D633B846F1}">
                <asvg:svgBlip xmlns:asvg="http://schemas.microsoft.com/office/drawing/2016/SVG/main" xmlns="" r:embed="rId10"/>
              </a:ext>
            </a:extLst>
          </a:blip>
          <a:srcRect/>
          <a:stretch>
            <a:fillRect l="-1000" r="-1000"/>
          </a:stretch>
        </a:blipFill>
      </dgm:spPr>
      <dgm:extLst>
        <a:ext uri="{E40237B7-FDA0-4F09-8148-C483321AD2D9}">
          <dgm14:cNvPr xmlns="" xmlns:dgm14="http://schemas.microsoft.com/office/drawing/2010/diagram" id="0" name="" descr="Znaczek z wypełnieniem pełnym"/>
        </a:ext>
      </dgm:extLst>
    </dgm:pt>
    <dgm:pt modelId="{9F16C54F-283C-494E-B416-1183D9A4F938}" type="pres">
      <dgm:prSet presAssocID="{F893FA8B-B776-4162-A91B-B82610C26CE4}" presName="txShp" presStyleLbl="node1" presStyleIdx="4" presStyleCnt="6">
        <dgm:presLayoutVars>
          <dgm:bulletEnabled val="1"/>
        </dgm:presLayoutVars>
      </dgm:prSet>
      <dgm:spPr/>
      <dgm:t>
        <a:bodyPr/>
        <a:lstStyle/>
        <a:p>
          <a:endParaRPr lang="pl-PL"/>
        </a:p>
      </dgm:t>
    </dgm:pt>
    <dgm:pt modelId="{0F3EED67-6F11-4D02-BD7C-F4C2F4A7C68E}" type="pres">
      <dgm:prSet presAssocID="{70460CDA-86E6-43F1-92F3-635305F86151}" presName="spacing" presStyleCnt="0"/>
      <dgm:spPr/>
    </dgm:pt>
    <dgm:pt modelId="{870D34B4-094C-4C08-8121-0685929ED644}" type="pres">
      <dgm:prSet presAssocID="{35C7B276-D57D-4FF4-8F0C-B99055EA1493}" presName="composite" presStyleCnt="0"/>
      <dgm:spPr/>
    </dgm:pt>
    <dgm:pt modelId="{FDC646DE-EB74-4061-86D9-D33800299AC8}" type="pres">
      <dgm:prSet presAssocID="{35C7B276-D57D-4FF4-8F0C-B99055EA1493}" presName="imgShp" presStyleLbl="fgImgPlace1" presStyleIdx="5" presStyleCnt="6"/>
      <dgm:spPr>
        <a:blipFill>
          <a:blip xmlns:r="http://schemas.openxmlformats.org/officeDocument/2006/relationships" r:embed="rId11">
            <a:extLst>
              <a:ext uri="{96DAC541-7B7A-43D3-8B79-37D633B846F1}">
                <asvg:svgBlip xmlns:asvg="http://schemas.microsoft.com/office/drawing/2016/SVG/main" xmlns="" r:embed="rId12"/>
              </a:ext>
            </a:extLst>
          </a:blip>
          <a:srcRect/>
          <a:stretch>
            <a:fillRect l="-1000" r="-1000"/>
          </a:stretch>
        </a:blipFill>
      </dgm:spPr>
      <dgm:extLst>
        <a:ext uri="{E40237B7-FDA0-4F09-8148-C483321AD2D9}">
          <dgm14:cNvPr xmlns="" xmlns:dgm14="http://schemas.microsoft.com/office/drawing/2010/diagram" id="0" name="" descr="Znaczek 1 z wypełnieniem pełnym"/>
        </a:ext>
      </dgm:extLst>
    </dgm:pt>
    <dgm:pt modelId="{FAF2C545-8898-4C87-8842-C2BFFE6EA546}" type="pres">
      <dgm:prSet presAssocID="{35C7B276-D57D-4FF4-8F0C-B99055EA1493}" presName="txShp" presStyleLbl="node1" presStyleIdx="5" presStyleCnt="6">
        <dgm:presLayoutVars>
          <dgm:bulletEnabled val="1"/>
        </dgm:presLayoutVars>
      </dgm:prSet>
      <dgm:spPr/>
      <dgm:t>
        <a:bodyPr/>
        <a:lstStyle/>
        <a:p>
          <a:endParaRPr lang="pl-PL"/>
        </a:p>
      </dgm:t>
    </dgm:pt>
  </dgm:ptLst>
  <dgm:cxnLst>
    <dgm:cxn modelId="{01173380-AF89-4316-A0F9-7DBD0A87E3EE}" type="presOf" srcId="{3E98D307-BFAA-4D97-9DC9-EE6AB3EA965A}" destId="{2E28AD82-E0DA-4571-AFE1-F4E84CFF355C}" srcOrd="0" destOrd="0" presId="urn:microsoft.com/office/officeart/2005/8/layout/vList3#1"/>
    <dgm:cxn modelId="{CE007BEA-CF59-4AEA-AF84-72AE0C84D543}" srcId="{3E98D307-BFAA-4D97-9DC9-EE6AB3EA965A}" destId="{D8063049-7493-41D4-B1CC-A03AC1B1AFDC}" srcOrd="0" destOrd="0" parTransId="{E844E0A0-6934-4E22-8DB8-4AD9955F1EE3}" sibTransId="{FC0669D5-0C79-403E-9A37-22B82EF431F3}"/>
    <dgm:cxn modelId="{F76C4D90-E539-4A3A-98CC-75ED44D55C07}" srcId="{3E98D307-BFAA-4D97-9DC9-EE6AB3EA965A}" destId="{2272E22D-0414-47B6-B861-2A354CA76915}" srcOrd="2" destOrd="0" parTransId="{60A2EE8C-4525-4E19-A7C2-B2194FAE7747}" sibTransId="{3FFEB8F4-F76F-4A14-9E8D-6329C03DB0FD}"/>
    <dgm:cxn modelId="{A61D65A6-2413-4969-9945-642AACA94B18}" srcId="{3E98D307-BFAA-4D97-9DC9-EE6AB3EA965A}" destId="{10F0BCA8-E511-4366-A71A-BC7B3C73FA8B}" srcOrd="3" destOrd="0" parTransId="{0C0D6BF3-19E5-4D05-8512-B201896E9BFA}" sibTransId="{280894DA-21F6-4438-A26C-8425B6B388FB}"/>
    <dgm:cxn modelId="{A9C5EA46-9CA4-4233-9C96-EFF3D6B661BE}" type="presOf" srcId="{F893FA8B-B776-4162-A91B-B82610C26CE4}" destId="{9F16C54F-283C-494E-B416-1183D9A4F938}" srcOrd="0" destOrd="0" presId="urn:microsoft.com/office/officeart/2005/8/layout/vList3#1"/>
    <dgm:cxn modelId="{207194A5-D682-46B9-AF52-CE4AD2A92CC6}" srcId="{3E98D307-BFAA-4D97-9DC9-EE6AB3EA965A}" destId="{EDC471C4-26D6-4ABB-A2F2-0A4B2A2468B3}" srcOrd="1" destOrd="0" parTransId="{C21428C6-67F0-481A-9674-A8449B505BA5}" sibTransId="{F86B6B0B-3A18-4A98-AA8E-AD60E92A46FC}"/>
    <dgm:cxn modelId="{2277025D-E632-4EC4-9753-561F787C8618}" type="presOf" srcId="{D8063049-7493-41D4-B1CC-A03AC1B1AFDC}" destId="{ED6EB2E0-A139-4B50-AC2A-3AD24560496A}" srcOrd="0" destOrd="0" presId="urn:microsoft.com/office/officeart/2005/8/layout/vList3#1"/>
    <dgm:cxn modelId="{F8BCBCD2-0DE5-4B08-B53E-80EBC99F500B}" srcId="{3E98D307-BFAA-4D97-9DC9-EE6AB3EA965A}" destId="{F893FA8B-B776-4162-A91B-B82610C26CE4}" srcOrd="4" destOrd="0" parTransId="{34B0437A-3CC7-4168-B0D6-2D396C807ABC}" sibTransId="{70460CDA-86E6-43F1-92F3-635305F86151}"/>
    <dgm:cxn modelId="{0DA584E9-0D75-4AE8-8327-2AD67B1A83FB}" type="presOf" srcId="{35C7B276-D57D-4FF4-8F0C-B99055EA1493}" destId="{FAF2C545-8898-4C87-8842-C2BFFE6EA546}" srcOrd="0" destOrd="0" presId="urn:microsoft.com/office/officeart/2005/8/layout/vList3#1"/>
    <dgm:cxn modelId="{3A1B8BA5-8CA3-4B8E-8223-0FBEE1861133}" type="presOf" srcId="{10F0BCA8-E511-4366-A71A-BC7B3C73FA8B}" destId="{729DFBE3-8380-4A6E-A7F7-2E849D608EA9}" srcOrd="0" destOrd="0" presId="urn:microsoft.com/office/officeart/2005/8/layout/vList3#1"/>
    <dgm:cxn modelId="{3B7BA5DE-6778-49BE-BCF5-AF07D5CA61BB}" type="presOf" srcId="{2272E22D-0414-47B6-B861-2A354CA76915}" destId="{38DD6933-494C-4E0B-9DDD-E1DE84984A4A}" srcOrd="0" destOrd="0" presId="urn:microsoft.com/office/officeart/2005/8/layout/vList3#1"/>
    <dgm:cxn modelId="{E97D67C7-F208-4766-A435-AACF245017E7}" srcId="{3E98D307-BFAA-4D97-9DC9-EE6AB3EA965A}" destId="{35C7B276-D57D-4FF4-8F0C-B99055EA1493}" srcOrd="5" destOrd="0" parTransId="{CF2AC14E-E4E2-4BED-9076-281CA7F4EEC5}" sibTransId="{DA374BE0-E313-4613-9F6C-6C2209C0AFB8}"/>
    <dgm:cxn modelId="{A3C0FECD-EDDF-4E58-B662-9EF2A9E7A584}" type="presOf" srcId="{EDC471C4-26D6-4ABB-A2F2-0A4B2A2468B3}" destId="{A6B74D06-34AD-4D16-B4E0-4E2C6AF40336}" srcOrd="0" destOrd="0" presId="urn:microsoft.com/office/officeart/2005/8/layout/vList3#1"/>
    <dgm:cxn modelId="{983E04A1-052F-49BC-B88F-E6F4C3412E4B}" type="presParOf" srcId="{2E28AD82-E0DA-4571-AFE1-F4E84CFF355C}" destId="{5239550F-DA68-46EA-99CE-A0DA11A5F07F}" srcOrd="0" destOrd="0" presId="urn:microsoft.com/office/officeart/2005/8/layout/vList3#1"/>
    <dgm:cxn modelId="{1630ED37-6DD7-45C8-A81F-68BA8C5A0C48}" type="presParOf" srcId="{5239550F-DA68-46EA-99CE-A0DA11A5F07F}" destId="{B5404363-6DA1-4382-A208-8ACC20240F47}" srcOrd="0" destOrd="0" presId="urn:microsoft.com/office/officeart/2005/8/layout/vList3#1"/>
    <dgm:cxn modelId="{E68E4046-6DD9-4200-A0EF-B0313584503C}" type="presParOf" srcId="{5239550F-DA68-46EA-99CE-A0DA11A5F07F}" destId="{ED6EB2E0-A139-4B50-AC2A-3AD24560496A}" srcOrd="1" destOrd="0" presId="urn:microsoft.com/office/officeart/2005/8/layout/vList3#1"/>
    <dgm:cxn modelId="{C391DB12-5672-42C4-B23B-845CE58012CE}" type="presParOf" srcId="{2E28AD82-E0DA-4571-AFE1-F4E84CFF355C}" destId="{90A4CE0B-8786-4596-9D1E-6B8CB1E0300C}" srcOrd="1" destOrd="0" presId="urn:microsoft.com/office/officeart/2005/8/layout/vList3#1"/>
    <dgm:cxn modelId="{E477EA8F-2205-47B0-830C-87CEBE73B79C}" type="presParOf" srcId="{2E28AD82-E0DA-4571-AFE1-F4E84CFF355C}" destId="{EDE16F7B-04E0-4D98-8B89-E5D1E5EC25C1}" srcOrd="2" destOrd="0" presId="urn:microsoft.com/office/officeart/2005/8/layout/vList3#1"/>
    <dgm:cxn modelId="{DF232238-E2A7-4290-BC46-498E8C7A2D66}" type="presParOf" srcId="{EDE16F7B-04E0-4D98-8B89-E5D1E5EC25C1}" destId="{D849FF36-F9D6-4FEF-94A6-41A2D78CAA49}" srcOrd="0" destOrd="0" presId="urn:microsoft.com/office/officeart/2005/8/layout/vList3#1"/>
    <dgm:cxn modelId="{F07BA8DD-EBEC-4078-8E5E-2BF0F1A8AE4B}" type="presParOf" srcId="{EDE16F7B-04E0-4D98-8B89-E5D1E5EC25C1}" destId="{A6B74D06-34AD-4D16-B4E0-4E2C6AF40336}" srcOrd="1" destOrd="0" presId="urn:microsoft.com/office/officeart/2005/8/layout/vList3#1"/>
    <dgm:cxn modelId="{A65F835A-D209-4483-B6BC-08D351860E46}" type="presParOf" srcId="{2E28AD82-E0DA-4571-AFE1-F4E84CFF355C}" destId="{592BDDBE-E5C9-41C7-BCF6-B0E9A1045A12}" srcOrd="3" destOrd="0" presId="urn:microsoft.com/office/officeart/2005/8/layout/vList3#1"/>
    <dgm:cxn modelId="{D5BB6288-3841-4B51-9C93-0ADED46268D5}" type="presParOf" srcId="{2E28AD82-E0DA-4571-AFE1-F4E84CFF355C}" destId="{BDC9ADDE-67E0-4521-9EEA-76B7B40CBC2B}" srcOrd="4" destOrd="0" presId="urn:microsoft.com/office/officeart/2005/8/layout/vList3#1"/>
    <dgm:cxn modelId="{54CD4A2B-0112-4B97-B8E6-1E8F59AA908E}" type="presParOf" srcId="{BDC9ADDE-67E0-4521-9EEA-76B7B40CBC2B}" destId="{75DBBF3A-7740-4776-AF9F-AFB40D80AE92}" srcOrd="0" destOrd="0" presId="urn:microsoft.com/office/officeart/2005/8/layout/vList3#1"/>
    <dgm:cxn modelId="{04D71B13-2AF3-4E41-9FA4-F9973D6D8DA4}" type="presParOf" srcId="{BDC9ADDE-67E0-4521-9EEA-76B7B40CBC2B}" destId="{38DD6933-494C-4E0B-9DDD-E1DE84984A4A}" srcOrd="1" destOrd="0" presId="urn:microsoft.com/office/officeart/2005/8/layout/vList3#1"/>
    <dgm:cxn modelId="{3B2E12DD-2636-4CEE-8654-422184CD0D41}" type="presParOf" srcId="{2E28AD82-E0DA-4571-AFE1-F4E84CFF355C}" destId="{64D1A3C8-FE65-420D-A955-21BA8276C0FF}" srcOrd="5" destOrd="0" presId="urn:microsoft.com/office/officeart/2005/8/layout/vList3#1"/>
    <dgm:cxn modelId="{814626A7-75FB-48C6-BF81-6E748F615811}" type="presParOf" srcId="{2E28AD82-E0DA-4571-AFE1-F4E84CFF355C}" destId="{37A4B606-7360-4EFD-B76A-56F258828773}" srcOrd="6" destOrd="0" presId="urn:microsoft.com/office/officeart/2005/8/layout/vList3#1"/>
    <dgm:cxn modelId="{BBCF1B7E-6741-4656-8ED1-3B1A9BF57E0E}" type="presParOf" srcId="{37A4B606-7360-4EFD-B76A-56F258828773}" destId="{1F2A54C4-4F99-4569-ABEC-3463216146DF}" srcOrd="0" destOrd="0" presId="urn:microsoft.com/office/officeart/2005/8/layout/vList3#1"/>
    <dgm:cxn modelId="{6F222E11-7448-4734-A741-35A6B36423E8}" type="presParOf" srcId="{37A4B606-7360-4EFD-B76A-56F258828773}" destId="{729DFBE3-8380-4A6E-A7F7-2E849D608EA9}" srcOrd="1" destOrd="0" presId="urn:microsoft.com/office/officeart/2005/8/layout/vList3#1"/>
    <dgm:cxn modelId="{23C7C4F9-D9F8-4706-9A05-24B572C239C4}" type="presParOf" srcId="{2E28AD82-E0DA-4571-AFE1-F4E84CFF355C}" destId="{299A830E-A4FE-482D-BF07-88D5B4B5FFF6}" srcOrd="7" destOrd="0" presId="urn:microsoft.com/office/officeart/2005/8/layout/vList3#1"/>
    <dgm:cxn modelId="{7953398B-6436-4051-991B-8F16BFD1A2F0}" type="presParOf" srcId="{2E28AD82-E0DA-4571-AFE1-F4E84CFF355C}" destId="{B0287678-1F71-4E5A-B973-7F4677A9958D}" srcOrd="8" destOrd="0" presId="urn:microsoft.com/office/officeart/2005/8/layout/vList3#1"/>
    <dgm:cxn modelId="{577E527E-314C-4FF6-B477-E507666C52B5}" type="presParOf" srcId="{B0287678-1F71-4E5A-B973-7F4677A9958D}" destId="{C821DC54-3FD7-4244-B8CF-009E91F2C2C1}" srcOrd="0" destOrd="0" presId="urn:microsoft.com/office/officeart/2005/8/layout/vList3#1"/>
    <dgm:cxn modelId="{DA760EC5-F755-45FA-9856-21C32E132C13}" type="presParOf" srcId="{B0287678-1F71-4E5A-B973-7F4677A9958D}" destId="{9F16C54F-283C-494E-B416-1183D9A4F938}" srcOrd="1" destOrd="0" presId="urn:microsoft.com/office/officeart/2005/8/layout/vList3#1"/>
    <dgm:cxn modelId="{F82E457C-1D8C-42CA-B9CD-68FD8A3404A8}" type="presParOf" srcId="{2E28AD82-E0DA-4571-AFE1-F4E84CFF355C}" destId="{0F3EED67-6F11-4D02-BD7C-F4C2F4A7C68E}" srcOrd="9" destOrd="0" presId="urn:microsoft.com/office/officeart/2005/8/layout/vList3#1"/>
    <dgm:cxn modelId="{40C8FF82-2F56-42BE-907B-3EA41933C08D}" type="presParOf" srcId="{2E28AD82-E0DA-4571-AFE1-F4E84CFF355C}" destId="{870D34B4-094C-4C08-8121-0685929ED644}" srcOrd="10" destOrd="0" presId="urn:microsoft.com/office/officeart/2005/8/layout/vList3#1"/>
    <dgm:cxn modelId="{DD9AF833-7B84-4E16-AC7D-531AD356C613}" type="presParOf" srcId="{870D34B4-094C-4C08-8121-0685929ED644}" destId="{FDC646DE-EB74-4061-86D9-D33800299AC8}" srcOrd="0" destOrd="0" presId="urn:microsoft.com/office/officeart/2005/8/layout/vList3#1"/>
    <dgm:cxn modelId="{036C7144-2F7A-4EF2-AC34-1427A7A92552}" type="presParOf" srcId="{870D34B4-094C-4C08-8121-0685929ED644}" destId="{FAF2C545-8898-4C87-8842-C2BFFE6EA546}"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5391F0-93A9-4425-AE3B-4BEA3669C710}">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937E-4D4B-4654-ADE7-2911A4BBC699}">
      <dsp:nvSpPr>
        <dsp:cNvPr id="0" name=""/>
        <dsp:cNvSpPr/>
      </dsp:nvSpPr>
      <dsp:spPr>
        <a:xfrm>
          <a:off x="0" y="0"/>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r>
            <a:rPr lang="pl-PL" sz="6100" kern="1200"/>
            <a:t>Etap 1</a:t>
          </a:r>
          <a:endParaRPr lang="pl-PL" sz="6100" kern="1200" dirty="0"/>
        </a:p>
      </dsp:txBody>
      <dsp:txXfrm>
        <a:off x="0" y="0"/>
        <a:ext cx="2103120" cy="2176272"/>
      </dsp:txXfrm>
    </dsp:sp>
    <dsp:sp modelId="{A7E94BA6-59A1-4411-80E3-6F83E0AB3E76}">
      <dsp:nvSpPr>
        <dsp:cNvPr id="0" name=""/>
        <dsp:cNvSpPr/>
      </dsp:nvSpPr>
      <dsp:spPr>
        <a:xfrm>
          <a:off x="2260854" y="34004"/>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W oparciu o prezentacje nauczyciela, zapoznanie klasy z tematyką </a:t>
          </a:r>
          <a:r>
            <a:rPr lang="pl-PL" sz="1500" kern="1200" dirty="0" smtClean="0"/>
            <a:t>dotyczącą historii powstawania piramid.</a:t>
          </a:r>
          <a:endParaRPr lang="pl-PL" sz="1500" kern="1200" dirty="0"/>
        </a:p>
      </dsp:txBody>
      <dsp:txXfrm>
        <a:off x="2260854" y="34004"/>
        <a:ext cx="8254746" cy="680085"/>
      </dsp:txXfrm>
    </dsp:sp>
    <dsp:sp modelId="{44FE26E9-C4A8-4AC3-986F-E0E275B2E387}">
      <dsp:nvSpPr>
        <dsp:cNvPr id="0" name=""/>
        <dsp:cNvSpPr/>
      </dsp:nvSpPr>
      <dsp:spPr>
        <a:xfrm>
          <a:off x="2103120" y="714089"/>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35473-CD56-48E4-9FF6-E849CFBD1603}">
      <dsp:nvSpPr>
        <dsp:cNvPr id="0" name=""/>
        <dsp:cNvSpPr/>
      </dsp:nvSpPr>
      <dsp:spPr>
        <a:xfrm>
          <a:off x="2260854" y="748093"/>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Prezentacja nauczyciela ma naprowadzić uczniów na poprawne tezy, jakie powinni zawrzeć w swojej pracy.</a:t>
          </a:r>
        </a:p>
      </dsp:txBody>
      <dsp:txXfrm>
        <a:off x="2260854" y="748093"/>
        <a:ext cx="8254746" cy="680085"/>
      </dsp:txXfrm>
    </dsp:sp>
    <dsp:sp modelId="{12C32801-722A-486C-A707-3F6F71D5BB93}">
      <dsp:nvSpPr>
        <dsp:cNvPr id="0" name=""/>
        <dsp:cNvSpPr/>
      </dsp:nvSpPr>
      <dsp:spPr>
        <a:xfrm>
          <a:off x="2103120" y="1428178"/>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E1C5AD-FD6A-4FD6-9B2F-D14C1B079868}">
      <dsp:nvSpPr>
        <dsp:cNvPr id="0" name=""/>
        <dsp:cNvSpPr/>
      </dsp:nvSpPr>
      <dsp:spPr>
        <a:xfrm>
          <a:off x="2260854" y="1462182"/>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Jej celem jest też wskazania źródeł wiedzy. </a:t>
          </a:r>
        </a:p>
      </dsp:txBody>
      <dsp:txXfrm>
        <a:off x="2260854" y="1462182"/>
        <a:ext cx="8254746" cy="680085"/>
      </dsp:txXfrm>
    </dsp:sp>
    <dsp:sp modelId="{F5120DB5-94F2-423C-8632-170AB30A1A71}">
      <dsp:nvSpPr>
        <dsp:cNvPr id="0" name=""/>
        <dsp:cNvSpPr/>
      </dsp:nvSpPr>
      <dsp:spPr>
        <a:xfrm>
          <a:off x="2103120" y="2142267"/>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8530F6-88AF-421A-81C7-A9A390D2AA80}">
      <dsp:nvSpPr>
        <dsp:cNvPr id="0" name=""/>
        <dsp:cNvSpPr/>
      </dsp:nvSpPr>
      <dsp:spPr>
        <a:xfrm>
          <a:off x="0" y="2176272"/>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FCF68-2617-40E7-98E7-729249842E1C}">
      <dsp:nvSpPr>
        <dsp:cNvPr id="0" name=""/>
        <dsp:cNvSpPr/>
      </dsp:nvSpPr>
      <dsp:spPr>
        <a:xfrm>
          <a:off x="0" y="2176272"/>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r>
            <a:rPr lang="pl-PL" sz="6100" kern="1200" dirty="0"/>
            <a:t>Etap 2</a:t>
          </a:r>
        </a:p>
      </dsp:txBody>
      <dsp:txXfrm>
        <a:off x="0" y="2176272"/>
        <a:ext cx="2103120" cy="2176272"/>
      </dsp:txXfrm>
    </dsp:sp>
    <dsp:sp modelId="{D7404B64-E308-4479-895A-4FC88690A4E6}">
      <dsp:nvSpPr>
        <dsp:cNvPr id="0" name=""/>
        <dsp:cNvSpPr/>
      </dsp:nvSpPr>
      <dsp:spPr>
        <a:xfrm>
          <a:off x="2260854" y="220185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Podzielenie klasy na </a:t>
          </a:r>
          <a:r>
            <a:rPr lang="pl-PL" sz="1500" kern="1200" dirty="0" smtClean="0"/>
            <a:t> </a:t>
          </a:r>
          <a:r>
            <a:rPr lang="pl-PL" sz="1500" kern="1200" dirty="0"/>
            <a:t>grupy. Każda z nich opracuje jedną </a:t>
          </a:r>
          <a:r>
            <a:rPr lang="pl-PL" sz="1500" kern="1200" dirty="0" smtClean="0"/>
            <a:t>prezentację oraz jedną makietę. </a:t>
          </a:r>
          <a:endParaRPr lang="pl-PL" sz="1500" kern="1200" dirty="0"/>
        </a:p>
      </dsp:txBody>
      <dsp:txXfrm>
        <a:off x="2260854" y="2201854"/>
        <a:ext cx="8254746" cy="511657"/>
      </dsp:txXfrm>
    </dsp:sp>
    <dsp:sp modelId="{D5E9CD91-AC2C-4DAA-AD0B-94E8AD2FEBF2}">
      <dsp:nvSpPr>
        <dsp:cNvPr id="0" name=""/>
        <dsp:cNvSpPr/>
      </dsp:nvSpPr>
      <dsp:spPr>
        <a:xfrm>
          <a:off x="2103120" y="2713512"/>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8DA96-BC31-4EC1-B8CA-AB766C48FE0F}">
      <dsp:nvSpPr>
        <dsp:cNvPr id="0" name=""/>
        <dsp:cNvSpPr/>
      </dsp:nvSpPr>
      <dsp:spPr>
        <a:xfrm>
          <a:off x="2260854" y="2739095"/>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Omówienie z grupami przydzielonego im tematu. Pomoc w zaplanowaniu  pracy. </a:t>
          </a:r>
        </a:p>
      </dsp:txBody>
      <dsp:txXfrm>
        <a:off x="2260854" y="2739095"/>
        <a:ext cx="8254746" cy="511657"/>
      </dsp:txXfrm>
    </dsp:sp>
    <dsp:sp modelId="{1B92D34E-B96B-4B49-8E4B-6944728FBF3B}">
      <dsp:nvSpPr>
        <dsp:cNvPr id="0" name=""/>
        <dsp:cNvSpPr/>
      </dsp:nvSpPr>
      <dsp:spPr>
        <a:xfrm>
          <a:off x="2103120" y="3250753"/>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03B6F-5D5B-4937-8917-8C3F3F0C48EA}">
      <dsp:nvSpPr>
        <dsp:cNvPr id="0" name=""/>
        <dsp:cNvSpPr/>
      </dsp:nvSpPr>
      <dsp:spPr>
        <a:xfrm>
          <a:off x="2260854" y="3276336"/>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Omówienie oczekiwanej zawartości prezentacji w kontekście </a:t>
          </a:r>
          <a:r>
            <a:rPr lang="pl-PL" sz="1500" kern="1200" dirty="0" smtClean="0"/>
            <a:t>wybranej piramidy.</a:t>
          </a:r>
          <a:endParaRPr lang="pl-PL" sz="1500" kern="1200" dirty="0"/>
        </a:p>
      </dsp:txBody>
      <dsp:txXfrm>
        <a:off x="2260854" y="3276336"/>
        <a:ext cx="8254746" cy="511657"/>
      </dsp:txXfrm>
    </dsp:sp>
    <dsp:sp modelId="{F5EB0503-2AAC-4680-B380-BCAE1A6C7B7C}">
      <dsp:nvSpPr>
        <dsp:cNvPr id="0" name=""/>
        <dsp:cNvSpPr/>
      </dsp:nvSpPr>
      <dsp:spPr>
        <a:xfrm>
          <a:off x="2103120" y="3787993"/>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96413E-9B96-42C5-9690-919B031C4A02}">
      <dsp:nvSpPr>
        <dsp:cNvPr id="0" name=""/>
        <dsp:cNvSpPr/>
      </dsp:nvSpPr>
      <dsp:spPr>
        <a:xfrm>
          <a:off x="2260854" y="3813576"/>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a:t>Prezentacje zostaną zaprezentowane na forum klasy i będą punktem wyjścia do późniejszej dyskusji. </a:t>
          </a:r>
          <a:endParaRPr lang="pl-PL" sz="1500" kern="1200" dirty="0"/>
        </a:p>
      </dsp:txBody>
      <dsp:txXfrm>
        <a:off x="2260854" y="3813576"/>
        <a:ext cx="8254746" cy="511657"/>
      </dsp:txXfrm>
    </dsp:sp>
    <dsp:sp modelId="{34A9D567-FDD6-45A4-912A-C222351718BB}">
      <dsp:nvSpPr>
        <dsp:cNvPr id="0" name=""/>
        <dsp:cNvSpPr/>
      </dsp:nvSpPr>
      <dsp:spPr>
        <a:xfrm>
          <a:off x="2103120" y="4325234"/>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5391F0-93A9-4425-AE3B-4BEA3669C710}">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937E-4D4B-4654-ADE7-2911A4BBC699}">
      <dsp:nvSpPr>
        <dsp:cNvPr id="0" name=""/>
        <dsp:cNvSpPr/>
      </dsp:nvSpPr>
      <dsp:spPr>
        <a:xfrm>
          <a:off x="0" y="0"/>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r>
            <a:rPr lang="pl-PL" sz="6100" kern="1200" dirty="0"/>
            <a:t>Etap 3</a:t>
          </a:r>
        </a:p>
      </dsp:txBody>
      <dsp:txXfrm>
        <a:off x="0" y="0"/>
        <a:ext cx="2103120" cy="2176272"/>
      </dsp:txXfrm>
    </dsp:sp>
    <dsp:sp modelId="{264EA215-99C0-464D-920D-BFA6F13993BF}">
      <dsp:nvSpPr>
        <dsp:cNvPr id="0" name=""/>
        <dsp:cNvSpPr/>
      </dsp:nvSpPr>
      <dsp:spPr>
        <a:xfrm>
          <a:off x="2260854" y="25582"/>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Poszukiwanie informacji technicznych </a:t>
          </a:r>
          <a:r>
            <a:rPr lang="pl-PL" sz="1400" kern="1200" dirty="0" smtClean="0"/>
            <a:t>na temat wybranej piramidy– </a:t>
          </a:r>
          <a:r>
            <a:rPr lang="pl-PL" sz="1400" kern="1200" dirty="0"/>
            <a:t>budowa bazy wiedzy. Może być wykonywana indywidualnie. </a:t>
          </a:r>
        </a:p>
      </dsp:txBody>
      <dsp:txXfrm>
        <a:off x="2260854" y="25582"/>
        <a:ext cx="8254746" cy="511657"/>
      </dsp:txXfrm>
    </dsp:sp>
    <dsp:sp modelId="{DAF3F3D1-0E1D-47A2-9811-9EE9F64663E7}">
      <dsp:nvSpPr>
        <dsp:cNvPr id="0" name=""/>
        <dsp:cNvSpPr/>
      </dsp:nvSpPr>
      <dsp:spPr>
        <a:xfrm>
          <a:off x="2103120" y="537240"/>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0F7ECC-1F0C-47A0-8C35-BBEF4C12AB85}">
      <dsp:nvSpPr>
        <dsp:cNvPr id="0" name=""/>
        <dsp:cNvSpPr/>
      </dsp:nvSpPr>
      <dsp:spPr>
        <a:xfrm>
          <a:off x="2260854" y="562823"/>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Uczniowie przygotowują prezentację zgodnie ze wcześniejszymi ustaleniami.</a:t>
          </a:r>
        </a:p>
      </dsp:txBody>
      <dsp:txXfrm>
        <a:off x="2260854" y="562823"/>
        <a:ext cx="8254746" cy="511657"/>
      </dsp:txXfrm>
    </dsp:sp>
    <dsp:sp modelId="{3A4C2AA5-5A18-43E2-98F1-54CFA25F8295}">
      <dsp:nvSpPr>
        <dsp:cNvPr id="0" name=""/>
        <dsp:cNvSpPr/>
      </dsp:nvSpPr>
      <dsp:spPr>
        <a:xfrm>
          <a:off x="2103120" y="1074481"/>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5DCCFA-AA77-4C19-A229-82F59C4DC9F9}">
      <dsp:nvSpPr>
        <dsp:cNvPr id="0" name=""/>
        <dsp:cNvSpPr/>
      </dsp:nvSpPr>
      <dsp:spPr>
        <a:xfrm>
          <a:off x="2260854" y="110006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Praca nad prezentacją musi być prowadzona w grupie.</a:t>
          </a:r>
        </a:p>
      </dsp:txBody>
      <dsp:txXfrm>
        <a:off x="2260854" y="1100064"/>
        <a:ext cx="8254746" cy="511657"/>
      </dsp:txXfrm>
    </dsp:sp>
    <dsp:sp modelId="{43F12980-A94F-4CA9-8BAE-DE1FE0238053}">
      <dsp:nvSpPr>
        <dsp:cNvPr id="0" name=""/>
        <dsp:cNvSpPr/>
      </dsp:nvSpPr>
      <dsp:spPr>
        <a:xfrm>
          <a:off x="2103120" y="1611721"/>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A40240-EE2F-4E0B-8D8A-433957476A5D}">
      <dsp:nvSpPr>
        <dsp:cNvPr id="0" name=""/>
        <dsp:cNvSpPr/>
      </dsp:nvSpPr>
      <dsp:spPr>
        <a:xfrm>
          <a:off x="2260854" y="163730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Nauczyciel powinien służyć rada odnośnie zawartości merytorycznej i estetycznej prezentacji. </a:t>
          </a:r>
        </a:p>
      </dsp:txBody>
      <dsp:txXfrm>
        <a:off x="2260854" y="1637304"/>
        <a:ext cx="8254746" cy="511657"/>
      </dsp:txXfrm>
    </dsp:sp>
    <dsp:sp modelId="{C91144E7-77F5-400F-9AE6-35EB747740E3}">
      <dsp:nvSpPr>
        <dsp:cNvPr id="0" name=""/>
        <dsp:cNvSpPr/>
      </dsp:nvSpPr>
      <dsp:spPr>
        <a:xfrm>
          <a:off x="2103120" y="2148962"/>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9C3D14-03C9-4A98-B95A-E8B9AD6570A5}">
      <dsp:nvSpPr>
        <dsp:cNvPr id="0" name=""/>
        <dsp:cNvSpPr/>
      </dsp:nvSpPr>
      <dsp:spPr>
        <a:xfrm>
          <a:off x="0" y="2176272"/>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FC072-44B8-43B9-A1A1-0AF8C4BA26EE}">
      <dsp:nvSpPr>
        <dsp:cNvPr id="0" name=""/>
        <dsp:cNvSpPr/>
      </dsp:nvSpPr>
      <dsp:spPr>
        <a:xfrm>
          <a:off x="0" y="2176272"/>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r>
            <a:rPr lang="pl-PL" sz="6100" kern="1200" dirty="0"/>
            <a:t>Etap 4</a:t>
          </a:r>
        </a:p>
      </dsp:txBody>
      <dsp:txXfrm>
        <a:off x="0" y="2176272"/>
        <a:ext cx="2103120" cy="2176272"/>
      </dsp:txXfrm>
    </dsp:sp>
    <dsp:sp modelId="{B374A125-2957-4539-A599-D4107E89FE3E}">
      <dsp:nvSpPr>
        <dsp:cNvPr id="0" name=""/>
        <dsp:cNvSpPr/>
      </dsp:nvSpPr>
      <dsp:spPr>
        <a:xfrm>
          <a:off x="2260854" y="2210276"/>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Prezentacja przygotowanych materiałów.</a:t>
          </a:r>
        </a:p>
      </dsp:txBody>
      <dsp:txXfrm>
        <a:off x="2260854" y="2210276"/>
        <a:ext cx="8254746" cy="680085"/>
      </dsp:txXfrm>
    </dsp:sp>
    <dsp:sp modelId="{F21EDB46-5DAD-4DB4-9342-C604E8E3A7A4}">
      <dsp:nvSpPr>
        <dsp:cNvPr id="0" name=""/>
        <dsp:cNvSpPr/>
      </dsp:nvSpPr>
      <dsp:spPr>
        <a:xfrm>
          <a:off x="2103120" y="2890361"/>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98DC35-E056-40A2-8FCB-E1558B9268E1}">
      <dsp:nvSpPr>
        <dsp:cNvPr id="0" name=""/>
        <dsp:cNvSpPr/>
      </dsp:nvSpPr>
      <dsp:spPr>
        <a:xfrm>
          <a:off x="2260854" y="2924365"/>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Dyskusja uczniów (moderowana przez nauczyciela) nad przedstawionymi prezentacjami. Poszukiwanie odpowiedzi na pytanie, </a:t>
          </a:r>
          <a:r>
            <a:rPr lang="pl-PL" sz="1400" kern="1200" dirty="0" smtClean="0"/>
            <a:t>czy starożytne technologie budowlane były </a:t>
          </a:r>
          <a:r>
            <a:rPr lang="pl-PL" sz="1400" kern="1200" dirty="0" err="1" smtClean="0"/>
            <a:t>skoteczne</a:t>
          </a:r>
          <a:r>
            <a:rPr lang="pl-PL" sz="1400" kern="1200" dirty="0" smtClean="0"/>
            <a:t>. </a:t>
          </a:r>
          <a:endParaRPr lang="pl-PL" sz="1400" kern="1200" dirty="0"/>
        </a:p>
      </dsp:txBody>
      <dsp:txXfrm>
        <a:off x="2260854" y="2924365"/>
        <a:ext cx="8254746" cy="680085"/>
      </dsp:txXfrm>
    </dsp:sp>
    <dsp:sp modelId="{61665DED-C6A0-43C6-A9CC-2180C093BAB4}">
      <dsp:nvSpPr>
        <dsp:cNvPr id="0" name=""/>
        <dsp:cNvSpPr/>
      </dsp:nvSpPr>
      <dsp:spPr>
        <a:xfrm>
          <a:off x="2103120" y="3604450"/>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F4992-13E7-4F4D-ADD2-E0904CAA3799}">
      <dsp:nvSpPr>
        <dsp:cNvPr id="0" name=""/>
        <dsp:cNvSpPr/>
      </dsp:nvSpPr>
      <dsp:spPr>
        <a:xfrm>
          <a:off x="2260854" y="3638454"/>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Wspólne systematyzowanie  wiedzy na temat </a:t>
          </a:r>
          <a:r>
            <a:rPr lang="pl-PL" sz="1400" kern="1200" dirty="0" smtClean="0"/>
            <a:t>historii budownictwa.</a:t>
          </a:r>
          <a:endParaRPr lang="pl-PL" sz="1400" kern="1200" dirty="0"/>
        </a:p>
      </dsp:txBody>
      <dsp:txXfrm>
        <a:off x="2260854" y="3638454"/>
        <a:ext cx="8254746" cy="680085"/>
      </dsp:txXfrm>
    </dsp:sp>
    <dsp:sp modelId="{2614D83A-FF60-4F45-8B20-8AFA54C4ECE8}">
      <dsp:nvSpPr>
        <dsp:cNvPr id="0" name=""/>
        <dsp:cNvSpPr/>
      </dsp:nvSpPr>
      <dsp:spPr>
        <a:xfrm>
          <a:off x="2103120" y="4318539"/>
          <a:ext cx="84124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pl-PL" smtClean="0"/>
              <a:t>Kliknij, aby edytować styl</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79585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412795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a:xfrm>
            <a:off x="838200" y="6422854"/>
            <a:ext cx="2743196" cy="365125"/>
          </a:xfrm>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a:xfrm>
            <a:off x="3776135" y="6422854"/>
            <a:ext cx="4279669" cy="365125"/>
          </a:xfrm>
        </p:spPr>
        <p:txBody>
          <a:bodyPr/>
          <a:lstStyle/>
          <a:p>
            <a:endParaRPr lang="pl-PL"/>
          </a:p>
        </p:txBody>
      </p:sp>
      <p:sp>
        <p:nvSpPr>
          <p:cNvPr id="6" name="Slide Number Placeholder 5"/>
          <p:cNvSpPr>
            <a:spLocks noGrp="1"/>
          </p:cNvSpPr>
          <p:nvPr>
            <p:ph type="sldNum" sz="quarter" idx="12"/>
          </p:nvPr>
        </p:nvSpPr>
        <p:spPr>
          <a:xfrm>
            <a:off x="8073048" y="6422854"/>
            <a:ext cx="879759" cy="365125"/>
          </a:xfrm>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314930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309638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lvl1pPr>
              <a:defRPr>
                <a:solidFill>
                  <a:schemeClr val="tx2"/>
                </a:solidFill>
              </a:defRPr>
            </a:lvl1p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pl-P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14338472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133122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421676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379891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74424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83445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smtClean="0"/>
              <a:t>Kliknij, aby edytować styl</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393529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9FA43DE-5E7F-4B08-883A-AFD8B08FA7F4}" type="datetimeFigureOut">
              <a:rPr lang="pl-PL" smtClean="0"/>
              <a:pPr/>
              <a:t>2021-09-22</a:t>
            </a:fld>
            <a:endParaRPr lang="pl-PL"/>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pl-PL"/>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2690404026"/>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hyperlink" Target="https://www.mozaweb.com/pl/Extra-Modele_3D-Piramidy_w_Gizie_3_cie_tysiaclecie_p_n_e-8073" TargetMode="External"/><Relationship Id="rId13" Type="http://schemas.openxmlformats.org/officeDocument/2006/relationships/hyperlink" Target="https://fajnepodroze.pl/piramidy-ciekawostki/" TargetMode="External"/><Relationship Id="rId3" Type="http://schemas.openxmlformats.org/officeDocument/2006/relationships/hyperlink" Target="https://archeologia.com.pl/piramidy-jak-budowano/" TargetMode="External"/><Relationship Id="rId7" Type="http://schemas.openxmlformats.org/officeDocument/2006/relationships/hyperlink" Target="http://nplp.pl/artykul/piramidy/" TargetMode="External"/><Relationship Id="rId12" Type="http://schemas.openxmlformats.org/officeDocument/2006/relationships/hyperlink" Target="https://podroze.onet.pl/ciekawe/jak-zbudowano-piramidy-w-egipcie-od-dawna-znany-jest-dokladny-opis/z5gqg2j" TargetMode="External"/><Relationship Id="rId2" Type="http://schemas.openxmlformats.org/officeDocument/2006/relationships/hyperlink" Target="https://archirama.muratorplus.pl/encyklopedia-architektury/architektura-starozytnego-egiptu,62_4179.html" TargetMode="External"/><Relationship Id="rId1" Type="http://schemas.openxmlformats.org/officeDocument/2006/relationships/slideLayout" Target="../slideLayouts/slideLayout2.xml"/><Relationship Id="rId6" Type="http://schemas.openxmlformats.org/officeDocument/2006/relationships/hyperlink" Target="https://archirama.muratorplus.pl/encyklopedia-architektury/piramidy-egipskie,62_4197.html" TargetMode="External"/><Relationship Id="rId11" Type="http://schemas.openxmlformats.org/officeDocument/2006/relationships/hyperlink" Target="https://wielkahistoria.pl/jak-zbudowano-egipskie-piramidy-najdokladniejszy-opis-powstal-juz-w-starozytnosci/" TargetMode="External"/><Relationship Id="rId5" Type="http://schemas.openxmlformats.org/officeDocument/2006/relationships/hyperlink" Target="https://pl.wikipedia.org/wiki/Piramida" TargetMode="External"/><Relationship Id="rId10" Type="http://schemas.openxmlformats.org/officeDocument/2006/relationships/hyperlink" Target="http://ekstraktzycia.blogspot.com/2019/05/piramidy-sztuka-budowania.html" TargetMode="External"/><Relationship Id="rId4" Type="http://schemas.openxmlformats.org/officeDocument/2006/relationships/hyperlink" Target="https://budynkowo.pl/news/jak-budowano-piramidy/" TargetMode="External"/><Relationship Id="rId9" Type="http://schemas.openxmlformats.org/officeDocument/2006/relationships/hyperlink" Target="https://www.google.com/search?q=piramidy+staro%C5%BCytna+sztuka+budowlana&amp;client=firefox-b-d&amp;hl=pl&amp;source=lnms&amp;tbm=isch&amp;sa=X&amp;ved=2ahUKEwjijoy4oZTvAhUXHcAKHW0AAVMQ_AUoAXoECAMQAw&amp;biw=1366&amp;bih=62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xmlns="" id="{934F1179-B481-4F9E-BCA3-AFB972070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Triangle 44">
            <a:extLst>
              <a:ext uri="{FF2B5EF4-FFF2-40B4-BE49-F238E27FC236}">
                <a16:creationId xmlns:a16="http://schemas.microsoft.com/office/drawing/2014/main" xmlns=""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xmlns=""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E6E15E51-D699-4036-83A0-C7F2BEC206C4}"/>
              </a:ext>
            </a:extLst>
          </p:cNvPr>
          <p:cNvSpPr>
            <a:spLocks noGrp="1"/>
          </p:cNvSpPr>
          <p:nvPr>
            <p:ph type="ctrTitle"/>
          </p:nvPr>
        </p:nvSpPr>
        <p:spPr>
          <a:xfrm>
            <a:off x="1285241" y="1008993"/>
            <a:ext cx="9231410" cy="1700031"/>
          </a:xfrm>
        </p:spPr>
        <p:txBody>
          <a:bodyPr anchor="b">
            <a:normAutofit fontScale="90000"/>
          </a:bodyPr>
          <a:lstStyle/>
          <a:p>
            <a:pPr algn="l"/>
            <a:r>
              <a:rPr lang="pl-PL" sz="66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Piramidy – starożytna sztuka budowlana</a:t>
            </a:r>
            <a:endParaRPr lang="pl-PL" sz="6600" dirty="0">
              <a:solidFill>
                <a:schemeClr val="bg1"/>
              </a:solidFill>
            </a:endParaRPr>
          </a:p>
        </p:txBody>
      </p:sp>
      <p:sp>
        <p:nvSpPr>
          <p:cNvPr id="3" name="Podtytuł 2">
            <a:extLst>
              <a:ext uri="{FF2B5EF4-FFF2-40B4-BE49-F238E27FC236}">
                <a16:creationId xmlns:a16="http://schemas.microsoft.com/office/drawing/2014/main" xmlns="" id="{1B0AAE20-9690-4C6C-ABCD-E34A9E132EE0}"/>
              </a:ext>
            </a:extLst>
          </p:cNvPr>
          <p:cNvSpPr>
            <a:spLocks noGrp="1"/>
          </p:cNvSpPr>
          <p:nvPr>
            <p:ph type="subTitle" idx="1"/>
          </p:nvPr>
        </p:nvSpPr>
        <p:spPr>
          <a:xfrm>
            <a:off x="1285241" y="4582814"/>
            <a:ext cx="7132335" cy="1312657"/>
          </a:xfrm>
        </p:spPr>
        <p:txBody>
          <a:bodyPr anchor="t">
            <a:normAutofit/>
          </a:bodyPr>
          <a:lstStyle/>
          <a:p>
            <a:pPr algn="l"/>
            <a:endParaRPr lang="pl-PL" dirty="0"/>
          </a:p>
        </p:txBody>
      </p:sp>
      <p:pic>
        <p:nvPicPr>
          <p:cNvPr id="4" name="Obraz 3"/>
          <p:cNvPicPr>
            <a:picLocks noChangeAspect="1"/>
          </p:cNvPicPr>
          <p:nvPr/>
        </p:nvPicPr>
        <p:blipFill>
          <a:blip r:embed="rId2" cstate="print"/>
          <a:stretch>
            <a:fillRect/>
          </a:stretch>
        </p:blipFill>
        <p:spPr>
          <a:xfrm>
            <a:off x="4729655" y="2532278"/>
            <a:ext cx="4885832" cy="3206534"/>
          </a:xfrm>
          <a:prstGeom prst="rect">
            <a:avLst/>
          </a:prstGeom>
        </p:spPr>
      </p:pic>
      <p:pic>
        <p:nvPicPr>
          <p:cNvPr id="8" name="Picture 2" descr="EOG logo"/>
          <p:cNvPicPr>
            <a:picLocks noChangeAspect="1" noChangeArrowheads="1"/>
          </p:cNvPicPr>
          <p:nvPr/>
        </p:nvPicPr>
        <p:blipFill>
          <a:blip r:embed="rId3" cstate="print"/>
          <a:srcRect/>
          <a:stretch>
            <a:fillRect/>
          </a:stretch>
        </p:blipFill>
        <p:spPr bwMode="auto">
          <a:xfrm>
            <a:off x="596096" y="344727"/>
            <a:ext cx="1279159" cy="896329"/>
          </a:xfrm>
          <a:prstGeom prst="rect">
            <a:avLst/>
          </a:prstGeom>
          <a:noFill/>
        </p:spPr>
      </p:pic>
    </p:spTree>
    <p:extLst>
      <p:ext uri="{BB962C8B-B14F-4D97-AF65-F5344CB8AC3E}">
        <p14:creationId xmlns="" xmlns:p14="http://schemas.microsoft.com/office/powerpoint/2010/main" val="3636598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a16="http://schemas.microsoft.com/office/drawing/2014/main" xmlns=""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a16="http://schemas.microsoft.com/office/drawing/2014/main" xmlns="" id="{F09277A2-25A7-43A4-80C6-D79664AEEEE5}"/>
              </a:ext>
            </a:extLst>
          </p:cNvPr>
          <p:cNvGraphicFramePr>
            <a:graphicFrameLocks noGrp="1"/>
          </p:cNvGraphicFramePr>
          <p:nvPr>
            <p:ph idx="1"/>
            <p:extLst>
              <p:ext uri="{D42A27DB-BD31-4B8C-83A1-F6EECF244321}">
                <p14:modId xmlns="" xmlns:p14="http://schemas.microsoft.com/office/powerpoint/2010/main" val="372032482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88675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a16="http://schemas.microsoft.com/office/drawing/2014/main" xmlns=""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a16="http://schemas.microsoft.com/office/drawing/2014/main" xmlns="" id="{F09277A2-25A7-43A4-80C6-D79664AEEEE5}"/>
              </a:ext>
            </a:extLst>
          </p:cNvPr>
          <p:cNvGraphicFramePr>
            <a:graphicFrameLocks noGrp="1"/>
          </p:cNvGraphicFramePr>
          <p:nvPr>
            <p:ph idx="1"/>
            <p:extLst>
              <p:ext uri="{D42A27DB-BD31-4B8C-83A1-F6EECF244321}">
                <p14:modId xmlns="" xmlns:p14="http://schemas.microsoft.com/office/powerpoint/2010/main" val="696316922"/>
              </p:ext>
            </p:extLst>
          </p:nvPr>
        </p:nvGraphicFramePr>
        <p:xfrm>
          <a:off x="838200" y="1828800"/>
          <a:ext cx="10515600" cy="2238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6133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CB2C00A-E659-4691-AFB4-282551729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78FD84C-74B5-451D-8F0A-1E19EC3D9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xmlns="" id="{9D30251B-198A-448C-B0CE-2DAE16F92312}"/>
              </a:ext>
            </a:extLst>
          </p:cNvPr>
          <p:cNvGraphicFramePr/>
          <p:nvPr>
            <p:extLst>
              <p:ext uri="{D42A27DB-BD31-4B8C-83A1-F6EECF244321}">
                <p14:modId xmlns="" xmlns:p14="http://schemas.microsoft.com/office/powerpoint/2010/main" val="193565379"/>
              </p:ext>
            </p:extLst>
          </p:nvPr>
        </p:nvGraphicFramePr>
        <p:xfrm>
          <a:off x="1524000" y="891541"/>
          <a:ext cx="9465564" cy="490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86083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xmlns="" id="{73C994B4-9721-4148-9EEC-6793CECDE8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a16="http://schemas.microsoft.com/office/drawing/2014/main" xmlns="" id="{F9D95E49-763A-4886-B038-82F7347405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xmlns="" id="{99B60357-232D-4489-8786-BF4E4F74BA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a16="http://schemas.microsoft.com/office/drawing/2014/main" xmlns="" id="{28928A89-D0B3-42AC-80FB-CA7D445693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ytuł 5"/>
          <p:cNvSpPr>
            <a:spLocks noGrp="1"/>
          </p:cNvSpPr>
          <p:nvPr>
            <p:ph type="title"/>
          </p:nvPr>
        </p:nvSpPr>
        <p:spPr/>
        <p:txBody>
          <a:bodyPr>
            <a:noAutofit/>
          </a:bodyPr>
          <a:lstStyle/>
          <a:p>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600" dirty="0" smtClean="0">
                <a:solidFill>
                  <a:schemeClr val="tx1"/>
                </a:solidFill>
                <a:latin typeface="Calibri" panose="020F0502020204030204" pitchFamily="34" charset="0"/>
                <a:cs typeface="Calibri" panose="020F0502020204030204" pitchFamily="34" charset="0"/>
              </a:rPr>
              <a:t>Piramidy</a:t>
            </a:r>
            <a:br>
              <a:rPr lang="pl-PL" sz="1600" dirty="0" smtClean="0">
                <a:solidFill>
                  <a:schemeClr val="tx1"/>
                </a:solidFill>
                <a:latin typeface="Calibri" panose="020F0502020204030204" pitchFamily="34" charset="0"/>
                <a:cs typeface="Calibri" panose="020F0502020204030204" pitchFamily="34" charset="0"/>
              </a:rPr>
            </a:br>
            <a:r>
              <a:rPr lang="pl-PL" sz="1600" cap="none" dirty="0" smtClean="0">
                <a:solidFill>
                  <a:schemeClr val="tx1"/>
                </a:solidFill>
                <a:latin typeface="Calibri" panose="020F0502020204030204" pitchFamily="34" charset="0"/>
                <a:cs typeface="Calibri" panose="020F0502020204030204" pitchFamily="34" charset="0"/>
              </a:rPr>
              <a:t/>
            </a:r>
            <a:br>
              <a:rPr lang="pl-PL" sz="1600" cap="none" dirty="0" smtClean="0">
                <a:solidFill>
                  <a:schemeClr val="tx1"/>
                </a:solidFill>
                <a:latin typeface="Calibri" panose="020F0502020204030204" pitchFamily="34" charset="0"/>
                <a:cs typeface="Calibri" panose="020F0502020204030204" pitchFamily="34" charset="0"/>
              </a:rPr>
            </a:br>
            <a:r>
              <a:rPr lang="pl-PL" sz="1800" cap="none" dirty="0" smtClean="0">
                <a:solidFill>
                  <a:schemeClr val="tx1"/>
                </a:solidFill>
                <a:latin typeface="Calibri" panose="020F0502020204030204" pitchFamily="34" charset="0"/>
                <a:cs typeface="Calibri" panose="020F0502020204030204" pitchFamily="34" charset="0"/>
              </a:rPr>
              <a:t>Egipskie piramidy, które służyły za grobowce budowano już w 3 tysiącleciu przed naszą erą. Badane są od setek lat, jednak nadal kryją wiele tajemnic, a jedną z nich jest pytanie, jak budowano piramidy. Największa-</a:t>
            </a:r>
            <a:r>
              <a:rPr lang="pl-PL" sz="1800" cap="none" dirty="0">
                <a:solidFill>
                  <a:schemeClr val="tx1"/>
                </a:solidFill>
                <a:latin typeface="Calibri" panose="020F0502020204030204" pitchFamily="34" charset="0"/>
                <a:cs typeface="Calibri" panose="020F0502020204030204" pitchFamily="34" charset="0"/>
              </a:rPr>
              <a:t>C</a:t>
            </a:r>
            <a:r>
              <a:rPr lang="pl-PL" sz="1800" cap="none" dirty="0" smtClean="0">
                <a:solidFill>
                  <a:schemeClr val="tx1"/>
                </a:solidFill>
                <a:latin typeface="Calibri" panose="020F0502020204030204" pitchFamily="34" charset="0"/>
                <a:cs typeface="Calibri" panose="020F0502020204030204" pitchFamily="34" charset="0"/>
              </a:rPr>
              <a:t>heopsa ma prawie 150 metrów wysokości. Budowane były z ogromnych kilku tonowych bloków. Samo zaprojektowanie, a co dopiero przedsięwzięcie budowlane byłoby dziś ogromnym wyzwaniem, a co dopiero tysiące lat temu. Wiadomo, że piramid nie budowali niewolnicy, a zwykli robotnicy, którzy otrzymywali za to pieniądze. Przy jednej budowie pracować mogło ich nawet 10 000! Kamieniołomy, z których pozyskiwano materiał znajdowały się czasem wiele kilometrów od placu budowy. Od lat naukowcy zadawali sobie pytanie… w jaki sposób przy budowie piramid wtaczano ogromne bloki kamienne na sam szczyt? Naukowcy przypuszczali, że odbywało się to za pomocą specjalnie budowanych ramp przy piramidach, które dzięki odpowiedniemu nachyleniu pozwalały wciągać pod górę kamienie. Dzięki nowym odkryciom ta teoria została częściowo potwierdzona. Na stanowisku archeologicznym </a:t>
            </a:r>
            <a:r>
              <a:rPr lang="pl-PL" sz="1800" cap="none" dirty="0" err="1" smtClean="0">
                <a:solidFill>
                  <a:schemeClr val="tx1"/>
                </a:solidFill>
                <a:latin typeface="Calibri" panose="020F0502020204030204" pitchFamily="34" charset="0"/>
                <a:cs typeface="Calibri" panose="020F0502020204030204" pitchFamily="34" charset="0"/>
              </a:rPr>
              <a:t>hatnub</a:t>
            </a:r>
            <a:r>
              <a:rPr lang="pl-PL" sz="1800" cap="none" dirty="0" smtClean="0">
                <a:solidFill>
                  <a:schemeClr val="tx1"/>
                </a:solidFill>
                <a:latin typeface="Calibri" panose="020F0502020204030204" pitchFamily="34" charset="0"/>
                <a:cs typeface="Calibri" panose="020F0502020204030204" pitchFamily="34" charset="0"/>
              </a:rPr>
              <a:t>, gdzie niegdyś znajdował się kamieniołom, odkryto ogromną rampę, która po bokach posiadała schody i liczne dziury. Kamienne bloki ładowano na sanie, które ciągnięto pod górę, a działo się to dzięki drewnianym słupom, które wkładane były, właśnie w odkryte, dziury w rampie. Bardzo możliwe, że do zmniejszenia tarcia polewano je również wodą. Nachylenie rampy mogło mieć nawet 20 stopni. Wielka piramida w </a:t>
            </a:r>
            <a:r>
              <a:rPr lang="pl-PL" sz="1800" cap="none" dirty="0">
                <a:solidFill>
                  <a:schemeClr val="tx1"/>
                </a:solidFill>
                <a:latin typeface="Calibri" panose="020F0502020204030204" pitchFamily="34" charset="0"/>
                <a:cs typeface="Calibri" panose="020F0502020204030204" pitchFamily="34" charset="0"/>
              </a:rPr>
              <a:t>G</a:t>
            </a:r>
            <a:r>
              <a:rPr lang="pl-PL" sz="1800" cap="none" dirty="0" smtClean="0">
                <a:solidFill>
                  <a:schemeClr val="tx1"/>
                </a:solidFill>
                <a:latin typeface="Calibri" panose="020F0502020204030204" pitchFamily="34" charset="0"/>
                <a:cs typeface="Calibri" panose="020F0502020204030204" pitchFamily="34" charset="0"/>
              </a:rPr>
              <a:t>izie, czyli piramida </a:t>
            </a:r>
            <a:r>
              <a:rPr lang="pl-PL" sz="1800" cap="none" dirty="0">
                <a:solidFill>
                  <a:schemeClr val="tx1"/>
                </a:solidFill>
                <a:latin typeface="Calibri" panose="020F0502020204030204" pitchFamily="34" charset="0"/>
                <a:cs typeface="Calibri" panose="020F0502020204030204" pitchFamily="34" charset="0"/>
              </a:rPr>
              <a:t>C</a:t>
            </a:r>
            <a:r>
              <a:rPr lang="pl-PL" sz="1800" cap="none" dirty="0" smtClean="0">
                <a:solidFill>
                  <a:schemeClr val="tx1"/>
                </a:solidFill>
                <a:latin typeface="Calibri" panose="020F0502020204030204" pitchFamily="34" charset="0"/>
                <a:cs typeface="Calibri" panose="020F0502020204030204" pitchFamily="34" charset="0"/>
              </a:rPr>
              <a:t>heopsa, mogła powstać właśnie dzięki rampie, na którą wtaczano bloki. Jednak musiała ona być ogromna i zaczynać się kilometry od placu budowy, aby było możliwe przenoszenie kamieni na wysokość ponad 100 metrów. </a:t>
            </a:r>
            <a:br>
              <a:rPr lang="pl-PL" sz="1800" cap="none" dirty="0" smtClean="0">
                <a:solidFill>
                  <a:schemeClr val="tx1"/>
                </a:solidFill>
                <a:latin typeface="Calibri" panose="020F0502020204030204" pitchFamily="34" charset="0"/>
                <a:cs typeface="Calibri" panose="020F0502020204030204" pitchFamily="34" charset="0"/>
              </a:rPr>
            </a:br>
            <a:r>
              <a:rPr lang="pl-PL" sz="1800" cap="none" dirty="0" smtClean="0">
                <a:solidFill>
                  <a:schemeClr val="tx1"/>
                </a:solidFill>
                <a:latin typeface="Calibri" panose="020F0502020204030204" pitchFamily="34" charset="0"/>
                <a:cs typeface="Calibri" panose="020F0502020204030204" pitchFamily="34" charset="0"/>
              </a:rPr>
              <a:t> System ramp, który teraz odkryto, jest pierwszym dowodem na jego funkcjonowanie. Jeśli chodzi o praktyki budowlane oraz organizację budowy w starożytnym </a:t>
            </a:r>
            <a:r>
              <a:rPr lang="pl-PL" sz="1800" cap="none" dirty="0">
                <a:solidFill>
                  <a:schemeClr val="tx1"/>
                </a:solidFill>
                <a:latin typeface="Calibri" panose="020F0502020204030204" pitchFamily="34" charset="0"/>
                <a:cs typeface="Calibri" panose="020F0502020204030204" pitchFamily="34" charset="0"/>
              </a:rPr>
              <a:t>E</a:t>
            </a:r>
            <a:r>
              <a:rPr lang="pl-PL" sz="1800" cap="none" dirty="0" smtClean="0">
                <a:solidFill>
                  <a:schemeClr val="tx1"/>
                </a:solidFill>
                <a:latin typeface="Calibri" panose="020F0502020204030204" pitchFamily="34" charset="0"/>
                <a:cs typeface="Calibri" panose="020F0502020204030204" pitchFamily="34" charset="0"/>
              </a:rPr>
              <a:t>gipcie, wiedzę czerpano przede wszystkim na podstawie badania inskrypcji oraz zachowanych narzędzi</a:t>
            </a:r>
            <a:r>
              <a:rPr lang="pl-PL" sz="1600" cap="none" dirty="0" smtClean="0">
                <a:solidFill>
                  <a:schemeClr val="tx1"/>
                </a:solidFill>
                <a:latin typeface="Calibri" panose="020F0502020204030204" pitchFamily="34" charset="0"/>
                <a:cs typeface="Calibri" panose="020F0502020204030204" pitchFamily="34" charset="0"/>
              </a:rPr>
              <a:t>. </a:t>
            </a:r>
            <a:br>
              <a:rPr lang="pl-PL" sz="1600" cap="none" dirty="0" smtClean="0">
                <a:solidFill>
                  <a:schemeClr val="tx1"/>
                </a:solidFill>
                <a:latin typeface="Calibri" panose="020F0502020204030204" pitchFamily="34" charset="0"/>
                <a:cs typeface="Calibri" panose="020F0502020204030204" pitchFamily="34" charset="0"/>
              </a:rPr>
            </a:br>
            <a:r>
              <a:rPr lang="pl-PL" sz="1400" b="1" cap="none" dirty="0" smtClean="0">
                <a:solidFill>
                  <a:schemeClr val="tx1"/>
                </a:solidFill>
                <a:latin typeface="Calibri" panose="020F0502020204030204" pitchFamily="34" charset="0"/>
                <a:cs typeface="Calibri" panose="020F0502020204030204" pitchFamily="34" charset="0"/>
              </a:rPr>
              <a:t/>
            </a:r>
            <a:br>
              <a:rPr lang="pl-PL" sz="1400" b="1" cap="none" dirty="0" smtClean="0">
                <a:solidFill>
                  <a:schemeClr val="tx1"/>
                </a:solidFill>
                <a:latin typeface="Calibri" panose="020F0502020204030204" pitchFamily="34" charset="0"/>
                <a:cs typeface="Calibri" panose="020F0502020204030204" pitchFamily="34" charset="0"/>
              </a:rPr>
            </a:br>
            <a:endParaRPr lang="pl-PL" sz="1400" cap="none" dirty="0">
              <a:solidFill>
                <a:schemeClr val="tx1"/>
              </a:solidFill>
              <a:latin typeface="Calibri" panose="020F0502020204030204" pitchFamily="34" charset="0"/>
              <a:cs typeface="Calibri" panose="020F0502020204030204" pitchFamily="34" charset="0"/>
            </a:endParaRP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4294967295"/>
          </p:nvPr>
        </p:nvSpPr>
        <p:spPr>
          <a:xfrm>
            <a:off x="5908676" y="5125792"/>
            <a:ext cx="4201240" cy="804692"/>
          </a:xfrm>
        </p:spPr>
        <p:txBody>
          <a:bodyPr anchor="t">
            <a:normAutofit/>
          </a:bodyPr>
          <a:lstStyle/>
          <a:p>
            <a:pPr marL="0" indent="0">
              <a:buNone/>
            </a:pPr>
            <a:endParaRPr lang="pl-PL" dirty="0">
              <a:latin typeface="Nunito Sans"/>
            </a:endParaRPr>
          </a:p>
        </p:txBody>
      </p:sp>
      <p:cxnSp>
        <p:nvCxnSpPr>
          <p:cNvPr id="77" name="Straight Connector 76">
            <a:extLst>
              <a:ext uri="{FF2B5EF4-FFF2-40B4-BE49-F238E27FC236}">
                <a16:creationId xmlns:a16="http://schemas.microsoft.com/office/drawing/2014/main" xmlns="" id="{F085D7B9-E066-4923-8CB7-294BF306296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25443840-A796-4C43-8DC1-1B738EFEC52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193178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xmlns="" id="{73C994B4-9721-4148-9EEC-6793CECDE8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a16="http://schemas.microsoft.com/office/drawing/2014/main" xmlns="" id="{F9D95E49-763A-4886-B038-82F7347405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xmlns="" id="{99B60357-232D-4489-8786-BF4E4F74BA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a16="http://schemas.microsoft.com/office/drawing/2014/main" xmlns="" id="{28928A89-D0B3-42AC-80FB-CA7D445693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471569" y="2823718"/>
            <a:ext cx="11325479" cy="3168763"/>
          </a:xfrm>
        </p:spPr>
        <p:txBody>
          <a:bodyPr anchor="t">
            <a:normAutofit fontScale="25000" lnSpcReduction="20000"/>
          </a:bodyPr>
          <a:lstStyle/>
          <a:p>
            <a:r>
              <a:rPr lang="pl-PL" sz="5600" dirty="0">
                <a:latin typeface="Calibri" panose="020F0502020204030204" pitchFamily="34" charset="0"/>
                <a:cs typeface="Calibri" panose="020F0502020204030204" pitchFamily="34" charset="0"/>
              </a:rPr>
              <a:t>Architektura starożytnego Egiptu rozwijała się od IV tysiąclecia p.n.e. jako element antycznej kultury egipskiej. Umownie za okres kończący ten okres uznaje się często IV w. n.e. Przez tysiąclecia architektura egipska ewoluowała, zachowując jednak wiele cech wspólnych w zakresie formy i funkcji budynków</a:t>
            </a:r>
            <a:r>
              <a:rPr lang="pl-PL" sz="5600" dirty="0" smtClean="0">
                <a:latin typeface="Calibri" panose="020F0502020204030204" pitchFamily="34" charset="0"/>
                <a:cs typeface="Calibri" panose="020F0502020204030204" pitchFamily="34" charset="0"/>
              </a:rPr>
              <a:t>.</a:t>
            </a:r>
          </a:p>
          <a:p>
            <a:r>
              <a:rPr lang="pl-PL" sz="5600" dirty="0" smtClean="0">
                <a:latin typeface="Calibri" panose="020F0502020204030204" pitchFamily="34" charset="0"/>
                <a:cs typeface="Calibri" panose="020F0502020204030204" pitchFamily="34" charset="0"/>
              </a:rPr>
              <a:t>W </a:t>
            </a:r>
            <a:r>
              <a:rPr lang="pl-PL" sz="5600" dirty="0">
                <a:latin typeface="Calibri" panose="020F0502020204030204" pitchFamily="34" charset="0"/>
                <a:cs typeface="Calibri" panose="020F0502020204030204" pitchFamily="34" charset="0"/>
              </a:rPr>
              <a:t>starożytnym Egipcie większość budowli wznoszono z dostępnych na miejscu, tanich, nietrwałych materiałów, przede wszystkim niewypalanej cegły </a:t>
            </a:r>
            <a:r>
              <a:rPr lang="pl-PL" sz="5600" dirty="0" smtClean="0">
                <a:latin typeface="Calibri" panose="020F0502020204030204" pitchFamily="34" charset="0"/>
                <a:cs typeface="Calibri" panose="020F0502020204030204" pitchFamily="34" charset="0"/>
              </a:rPr>
              <a:t>mułowej, </a:t>
            </a:r>
            <a:r>
              <a:rPr lang="pl-PL" sz="5600" dirty="0">
                <a:latin typeface="Calibri" panose="020F0502020204030204" pitchFamily="34" charset="0"/>
                <a:cs typeface="Calibri" panose="020F0502020204030204" pitchFamily="34" charset="0"/>
              </a:rPr>
              <a:t>papirusu i trzciny, plecionek z pędów. Ze względu na lokalny klimat, drewno było materiałem rzadko stosowanym. Dobrej jakości, odpowiednio duże pnie sprowadzać trzeba było z Libanu czy Sudanu, znajdowały więc zastosowanie głównie w reprezentacyjnych budowlach. </a:t>
            </a:r>
            <a:br>
              <a:rPr lang="pl-PL" sz="5600" dirty="0">
                <a:latin typeface="Calibri" panose="020F0502020204030204" pitchFamily="34" charset="0"/>
                <a:cs typeface="Calibri" panose="020F0502020204030204" pitchFamily="34" charset="0"/>
              </a:rPr>
            </a:br>
            <a:r>
              <a:rPr lang="pl-PL" sz="5600" dirty="0">
                <a:latin typeface="Calibri" panose="020F0502020204030204" pitchFamily="34" charset="0"/>
                <a:cs typeface="Calibri" panose="020F0502020204030204" pitchFamily="34" charset="0"/>
              </a:rPr>
              <a:t>Z trwałych, trudnych w obróbce materiałów, przede wszystkim kamienia, wznoszono przede wszystkim budowle sakralne, w tym świątynie i charakterystyczne dla kultury egipskiej grobowce, w tym </a:t>
            </a:r>
            <a:r>
              <a:rPr lang="pl-PL" sz="5600" dirty="0" smtClean="0">
                <a:latin typeface="Calibri" panose="020F0502020204030204" pitchFamily="34" charset="0"/>
                <a:cs typeface="Calibri" panose="020F0502020204030204" pitchFamily="34" charset="0"/>
              </a:rPr>
              <a:t>piramidy.</a:t>
            </a:r>
            <a:endParaRPr lang="pl-PL" sz="5600" dirty="0">
              <a:latin typeface="Calibri" panose="020F0502020204030204" pitchFamily="34" charset="0"/>
              <a:cs typeface="Calibri" panose="020F0502020204030204" pitchFamily="34" charset="0"/>
            </a:endParaRPr>
          </a:p>
          <a:p>
            <a:r>
              <a:rPr lang="pl-PL" sz="5600" dirty="0" smtClean="0">
                <a:latin typeface="Calibri" panose="020F0502020204030204" pitchFamily="34" charset="0"/>
                <a:cs typeface="Calibri" panose="020F0502020204030204" pitchFamily="34" charset="0"/>
              </a:rPr>
              <a:t>Przed </a:t>
            </a:r>
            <a:r>
              <a:rPr lang="pl-PL" sz="5600" dirty="0">
                <a:latin typeface="Calibri" panose="020F0502020204030204" pitchFamily="34" charset="0"/>
                <a:cs typeface="Calibri" panose="020F0502020204030204" pitchFamily="34" charset="0"/>
              </a:rPr>
              <a:t>powstaniem państwa egipskiego, w okresie </a:t>
            </a:r>
            <a:r>
              <a:rPr lang="pl-PL" sz="5600" dirty="0" err="1">
                <a:latin typeface="Calibri" panose="020F0502020204030204" pitchFamily="34" charset="0"/>
                <a:cs typeface="Calibri" panose="020F0502020204030204" pitchFamily="34" charset="0"/>
              </a:rPr>
              <a:t>predynastycznym</a:t>
            </a:r>
            <a:r>
              <a:rPr lang="pl-PL" sz="5600" dirty="0">
                <a:latin typeface="Calibri" panose="020F0502020204030204" pitchFamily="34" charset="0"/>
                <a:cs typeface="Calibri" panose="020F0502020204030204" pitchFamily="34" charset="0"/>
              </a:rPr>
              <a:t> (IV tysiąclecie p.n.e.) przy brzegach Nilu zamieszkiwały społeczności budujące swoje szałasy z trzciny i mułu rzecznego. Już w tym wczesnym okresie mieszkańcy doliny Nilu dużą wagę przykładali do form pochówku, składając ciała zmarłych w grobach o ścianach wyłożonych trzcinowymi matami i umocnionych drewnem. W miejscach pochówku składano także przedmioty należące do zmarłego, narzędzia, naczynia, ozdoby. Z okresu </a:t>
            </a:r>
            <a:r>
              <a:rPr lang="pl-PL" sz="5600" dirty="0" err="1">
                <a:latin typeface="Calibri" panose="020F0502020204030204" pitchFamily="34" charset="0"/>
                <a:cs typeface="Calibri" panose="020F0502020204030204" pitchFamily="34" charset="0"/>
              </a:rPr>
              <a:t>predynastycznego</a:t>
            </a:r>
            <a:r>
              <a:rPr lang="pl-PL" sz="5600" dirty="0">
                <a:latin typeface="Calibri" panose="020F0502020204030204" pitchFamily="34" charset="0"/>
                <a:cs typeface="Calibri" panose="020F0502020204030204" pitchFamily="34" charset="0"/>
              </a:rPr>
              <a:t> nie zachowały się obiekty architektoniczne.</a:t>
            </a:r>
          </a:p>
          <a:p>
            <a:r>
              <a:rPr lang="pl-PL" sz="5600" dirty="0" smtClean="0">
                <a:latin typeface="Calibri" panose="020F0502020204030204" pitchFamily="34" charset="0"/>
                <a:cs typeface="Calibri" panose="020F0502020204030204" pitchFamily="34" charset="0"/>
              </a:rPr>
              <a:t>Historia </a:t>
            </a:r>
            <a:r>
              <a:rPr lang="pl-PL" sz="5600" dirty="0">
                <a:latin typeface="Calibri" panose="020F0502020204030204" pitchFamily="34" charset="0"/>
                <a:cs typeface="Calibri" panose="020F0502020204030204" pitchFamily="34" charset="0"/>
              </a:rPr>
              <a:t>Egiptu zaczyna się około XXXI wieku, gdy dwa powstałe wcześniej królestwa Dolnego i Górnego Egiptu zostały zjednoczone przez jednego władcę, </a:t>
            </a:r>
            <a:r>
              <a:rPr lang="pl-PL" sz="5600" dirty="0" err="1">
                <a:latin typeface="Calibri" panose="020F0502020204030204" pitchFamily="34" charset="0"/>
                <a:cs typeface="Calibri" panose="020F0502020204030204" pitchFamily="34" charset="0"/>
              </a:rPr>
              <a:t>Narmera</a:t>
            </a:r>
            <a:r>
              <a:rPr lang="pl-PL" sz="5600" dirty="0">
                <a:latin typeface="Calibri" panose="020F0502020204030204" pitchFamily="34" charset="0"/>
                <a:cs typeface="Calibri" panose="020F0502020204030204" pitchFamily="34" charset="0"/>
              </a:rPr>
              <a:t>. Powstało wówczas rozległe, dysponujące znacznymi zasobami państwo, faraon mógł zaś nakazywać budowę pałaców, świątyń i innych obiektów architektonicznych. Duża liczba robotników i umiejętność organizacji pracy umożliwiła już wcześniej budowę i konserwację sieci kanałów; koordynacja prac niezbędna była również do realizacji wielkich przedsięwzięć architektonicznych i budowlanych. Wśród nich ważne miejsce zajmowały królewskie grobowce.</a:t>
            </a:r>
            <a:br>
              <a:rPr lang="pl-PL" sz="5600" dirty="0">
                <a:latin typeface="Calibri" panose="020F0502020204030204" pitchFamily="34" charset="0"/>
                <a:cs typeface="Calibri" panose="020F0502020204030204" pitchFamily="34" charset="0"/>
              </a:rPr>
            </a:br>
            <a:r>
              <a:rPr lang="pl-PL" sz="5600" dirty="0">
                <a:latin typeface="Calibri" panose="020F0502020204030204" pitchFamily="34" charset="0"/>
                <a:cs typeface="Calibri" panose="020F0502020204030204" pitchFamily="34" charset="0"/>
              </a:rPr>
              <a:t>W okresie I </a:t>
            </a:r>
            <a:r>
              <a:rPr lang="pl-PL" sz="5600" dirty="0" err="1">
                <a:latin typeface="Calibri" panose="020F0502020204030204" pitchFamily="34" charset="0"/>
                <a:cs typeface="Calibri" panose="020F0502020204030204" pitchFamily="34" charset="0"/>
              </a:rPr>
              <a:t>i</a:t>
            </a:r>
            <a:r>
              <a:rPr lang="pl-PL" sz="5600" dirty="0">
                <a:latin typeface="Calibri" panose="020F0502020204030204" pitchFamily="34" charset="0"/>
                <a:cs typeface="Calibri" panose="020F0502020204030204" pitchFamily="34" charset="0"/>
              </a:rPr>
              <a:t> II dynastii władców chowano w mastabach, budowlach grobowych składających się z części nadziemnej i podziemnej komory grobowej. W późniejszym okresie mastaby budowano dla dostojników, natomiast faraonowie grzebani byli w komorach piramid.</a:t>
            </a:r>
          </a:p>
          <a:p>
            <a:r>
              <a:rPr lang="pl-PL" sz="3500" dirty="0">
                <a:latin typeface="Calibri" panose="020F0502020204030204" pitchFamily="34" charset="0"/>
                <a:cs typeface="Calibri" panose="020F0502020204030204" pitchFamily="34" charset="0"/>
              </a:rPr>
              <a:t/>
            </a:r>
            <a:br>
              <a:rPr lang="pl-PL" sz="3500" dirty="0">
                <a:latin typeface="Calibri" panose="020F0502020204030204" pitchFamily="34" charset="0"/>
                <a:cs typeface="Calibri" panose="020F0502020204030204" pitchFamily="34" charset="0"/>
              </a:rPr>
            </a:br>
            <a:r>
              <a:rPr lang="pl-PL" sz="3500" dirty="0">
                <a:latin typeface="Calibri" panose="020F0502020204030204" pitchFamily="34" charset="0"/>
                <a:cs typeface="Calibri" panose="020F0502020204030204" pitchFamily="34" charset="0"/>
              </a:rPr>
              <a:t/>
            </a:r>
            <a:br>
              <a:rPr lang="pl-PL" sz="3500" dirty="0">
                <a:latin typeface="Calibri" panose="020F0502020204030204" pitchFamily="34" charset="0"/>
                <a:cs typeface="Calibri" panose="020F0502020204030204" pitchFamily="34" charset="0"/>
              </a:rPr>
            </a:br>
            <a:endParaRPr lang="pl-PL" sz="1600" dirty="0">
              <a:latin typeface="Open Sans"/>
            </a:endParaRPr>
          </a:p>
        </p:txBody>
      </p:sp>
      <p:cxnSp>
        <p:nvCxnSpPr>
          <p:cNvPr id="77" name="Straight Connector 76">
            <a:extLst>
              <a:ext uri="{FF2B5EF4-FFF2-40B4-BE49-F238E27FC236}">
                <a16:creationId xmlns:a16="http://schemas.microsoft.com/office/drawing/2014/main" xmlns="" id="{F085D7B9-E066-4923-8CB7-294BF306296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25443840-A796-4C43-8DC1-1B738EFEC52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2" name="Obraz 1"/>
          <p:cNvPicPr>
            <a:picLocks noChangeAspect="1"/>
          </p:cNvPicPr>
          <p:nvPr/>
        </p:nvPicPr>
        <p:blipFill>
          <a:blip r:embed="rId2" cstate="print"/>
          <a:stretch>
            <a:fillRect/>
          </a:stretch>
        </p:blipFill>
        <p:spPr>
          <a:xfrm>
            <a:off x="1478324" y="717108"/>
            <a:ext cx="2628900" cy="1743075"/>
          </a:xfrm>
          <a:prstGeom prst="rect">
            <a:avLst/>
          </a:prstGeom>
        </p:spPr>
      </p:pic>
      <p:pic>
        <p:nvPicPr>
          <p:cNvPr id="4" name="Obraz 3"/>
          <p:cNvPicPr>
            <a:picLocks noChangeAspect="1"/>
          </p:cNvPicPr>
          <p:nvPr/>
        </p:nvPicPr>
        <p:blipFill>
          <a:blip r:embed="rId3" cstate="print"/>
          <a:stretch>
            <a:fillRect/>
          </a:stretch>
        </p:blipFill>
        <p:spPr>
          <a:xfrm>
            <a:off x="4107224" y="727067"/>
            <a:ext cx="2857500" cy="1733115"/>
          </a:xfrm>
          <a:prstGeom prst="rect">
            <a:avLst/>
          </a:prstGeom>
        </p:spPr>
      </p:pic>
      <p:pic>
        <p:nvPicPr>
          <p:cNvPr id="6" name="Obraz 5"/>
          <p:cNvPicPr>
            <a:picLocks noChangeAspect="1"/>
          </p:cNvPicPr>
          <p:nvPr/>
        </p:nvPicPr>
        <p:blipFill>
          <a:blip r:embed="rId4" cstate="print"/>
          <a:stretch>
            <a:fillRect/>
          </a:stretch>
        </p:blipFill>
        <p:spPr>
          <a:xfrm>
            <a:off x="6964724" y="717107"/>
            <a:ext cx="2619375" cy="1743075"/>
          </a:xfrm>
          <a:prstGeom prst="rect">
            <a:avLst/>
          </a:prstGeom>
        </p:spPr>
      </p:pic>
      <p:pic>
        <p:nvPicPr>
          <p:cNvPr id="7" name="Obraz 6"/>
          <p:cNvPicPr>
            <a:picLocks noChangeAspect="1"/>
          </p:cNvPicPr>
          <p:nvPr/>
        </p:nvPicPr>
        <p:blipFill>
          <a:blip r:embed="rId5" cstate="print"/>
          <a:stretch>
            <a:fillRect/>
          </a:stretch>
        </p:blipFill>
        <p:spPr>
          <a:xfrm>
            <a:off x="9408319" y="669169"/>
            <a:ext cx="2782156" cy="1791013"/>
          </a:xfrm>
          <a:prstGeom prst="rect">
            <a:avLst/>
          </a:prstGeom>
        </p:spPr>
      </p:pic>
    </p:spTree>
    <p:extLst>
      <p:ext uri="{BB962C8B-B14F-4D97-AF65-F5344CB8AC3E}">
        <p14:creationId xmlns="" xmlns:p14="http://schemas.microsoft.com/office/powerpoint/2010/main" val="41880921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xmlns="" id="{73C994B4-9721-4148-9EEC-6793CECDE8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a16="http://schemas.microsoft.com/office/drawing/2014/main" xmlns="" id="{F9D95E49-763A-4886-B038-82F7347405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xmlns="" id="{99B60357-232D-4489-8786-BF4E4F74BA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a16="http://schemas.microsoft.com/office/drawing/2014/main" xmlns="" id="{28928A89-D0B3-42AC-80FB-CA7D445693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141668" y="2526538"/>
            <a:ext cx="11629622" cy="3625391"/>
          </a:xfrm>
        </p:spPr>
        <p:txBody>
          <a:bodyPr anchor="t">
            <a:normAutofit fontScale="25000" lnSpcReduction="20000"/>
          </a:bodyPr>
          <a:lstStyle/>
          <a:p>
            <a:r>
              <a:rPr lang="pl-PL" sz="5600" dirty="0" smtClean="0">
                <a:latin typeface="Calibri" panose="020F0502020204030204" pitchFamily="34" charset="0"/>
                <a:cs typeface="Calibri" panose="020F0502020204030204" pitchFamily="34" charset="0"/>
              </a:rPr>
              <a:t>Piramidy </a:t>
            </a:r>
            <a:r>
              <a:rPr lang="pl-PL" sz="5600" dirty="0">
                <a:latin typeface="Calibri" panose="020F0502020204030204" pitchFamily="34" charset="0"/>
                <a:cs typeface="Calibri" panose="020F0502020204030204" pitchFamily="34" charset="0"/>
              </a:rPr>
              <a:t>antycznego Egiptu były monumentalnymi grobowcami. Najstarsze z nich powstały w XXVII wieku p.n.e. Za budowniczego pierwszej z nich, piramidy </a:t>
            </a:r>
            <a:r>
              <a:rPr lang="pl-PL" sz="5600" dirty="0" err="1">
                <a:latin typeface="Calibri" panose="020F0502020204030204" pitchFamily="34" charset="0"/>
                <a:cs typeface="Calibri" panose="020F0502020204030204" pitchFamily="34" charset="0"/>
              </a:rPr>
              <a:t>Dżesera</a:t>
            </a:r>
            <a:r>
              <a:rPr lang="pl-PL" sz="5600" dirty="0">
                <a:latin typeface="Calibri" panose="020F0502020204030204" pitchFamily="34" charset="0"/>
                <a:cs typeface="Calibri" panose="020F0502020204030204" pitchFamily="34" charset="0"/>
              </a:rPr>
              <a:t>, uważany jest </a:t>
            </a:r>
            <a:r>
              <a:rPr lang="pl-PL" sz="5600" dirty="0" err="1">
                <a:latin typeface="Calibri" panose="020F0502020204030204" pitchFamily="34" charset="0"/>
                <a:cs typeface="Calibri" panose="020F0502020204030204" pitchFamily="34" charset="0"/>
              </a:rPr>
              <a:t>Imhotep</a:t>
            </a:r>
            <a:r>
              <a:rPr lang="pl-PL" sz="5600" dirty="0">
                <a:latin typeface="Calibri" panose="020F0502020204030204" pitchFamily="34" charset="0"/>
                <a:cs typeface="Calibri" panose="020F0502020204030204" pitchFamily="34" charset="0"/>
              </a:rPr>
              <a:t>. Budowla ta, wzniesiona w </a:t>
            </a:r>
            <a:r>
              <a:rPr lang="pl-PL" sz="5600" dirty="0" err="1">
                <a:latin typeface="Calibri" panose="020F0502020204030204" pitchFamily="34" charset="0"/>
                <a:cs typeface="Calibri" panose="020F0502020204030204" pitchFamily="34" charset="0"/>
              </a:rPr>
              <a:t>Sakkara</a:t>
            </a:r>
            <a:r>
              <a:rPr lang="pl-PL" sz="5600" dirty="0">
                <a:latin typeface="Calibri" panose="020F0502020204030204" pitchFamily="34" charset="0"/>
                <a:cs typeface="Calibri" panose="020F0502020204030204" pitchFamily="34" charset="0"/>
              </a:rPr>
              <a:t>, nawiązywała do wcześniejszych wzorów; składała się z kilku mastab ustawionych jedna na drugiej (piramida schodkowa). Etapem przejściowym były tzw. piramidy łamane, następnie zaś budować zaczęto piramidy w formie regularnego ostrosłupa. Największe powstały w miejscowości Giza dla kolejnych faraonów Cheopsa, </a:t>
            </a:r>
            <a:r>
              <a:rPr lang="pl-PL" sz="5600" dirty="0" err="1">
                <a:latin typeface="Calibri" panose="020F0502020204030204" pitchFamily="34" charset="0"/>
                <a:cs typeface="Calibri" panose="020F0502020204030204" pitchFamily="34" charset="0"/>
              </a:rPr>
              <a:t>Chefrena</a:t>
            </a:r>
            <a:r>
              <a:rPr lang="pl-PL" sz="5600" dirty="0">
                <a:latin typeface="Calibri" panose="020F0502020204030204" pitchFamily="34" charset="0"/>
                <a:cs typeface="Calibri" panose="020F0502020204030204" pitchFamily="34" charset="0"/>
              </a:rPr>
              <a:t> i </a:t>
            </a:r>
            <a:r>
              <a:rPr lang="pl-PL" sz="5600" dirty="0" err="1">
                <a:latin typeface="Calibri" panose="020F0502020204030204" pitchFamily="34" charset="0"/>
                <a:cs typeface="Calibri" panose="020F0502020204030204" pitchFamily="34" charset="0"/>
              </a:rPr>
              <a:t>Mykerinosa</a:t>
            </a:r>
            <a:r>
              <a:rPr lang="pl-PL" sz="5600" dirty="0">
                <a:latin typeface="Calibri" panose="020F0502020204030204" pitchFamily="34" charset="0"/>
                <a:cs typeface="Calibri" panose="020F0502020204030204" pitchFamily="34" charset="0"/>
              </a:rPr>
              <a:t>. Trzy wielkie piramidy otoczone były przez nekropolię z mniejszymi mauzoleami. Piramidy późniejszych władców były mniejsze, budowane z gorszych materiałów i mniej trwałe. </a:t>
            </a:r>
            <a:br>
              <a:rPr lang="pl-PL" sz="5600" dirty="0">
                <a:latin typeface="Calibri" panose="020F0502020204030204" pitchFamily="34" charset="0"/>
                <a:cs typeface="Calibri" panose="020F0502020204030204" pitchFamily="34" charset="0"/>
              </a:rPr>
            </a:br>
            <a:r>
              <a:rPr lang="pl-PL" sz="5600" dirty="0">
                <a:latin typeface="Calibri" panose="020F0502020204030204" pitchFamily="34" charset="0"/>
                <a:cs typeface="Calibri" panose="020F0502020204030204" pitchFamily="34" charset="0"/>
              </a:rPr>
              <a:t>Na piramidach starożytnego Egiptu wzorowane są budowle grobowe w Meroe (por. architektura </a:t>
            </a:r>
            <a:r>
              <a:rPr lang="pl-PL" sz="5600" dirty="0" err="1">
                <a:latin typeface="Calibri" panose="020F0502020204030204" pitchFamily="34" charset="0"/>
                <a:cs typeface="Calibri" panose="020F0502020204030204" pitchFamily="34" charset="0"/>
              </a:rPr>
              <a:t>meroicka</a:t>
            </a:r>
            <a:r>
              <a:rPr lang="pl-PL" sz="5600" dirty="0" smtClean="0">
                <a:latin typeface="Calibri" panose="020F0502020204030204" pitchFamily="34" charset="0"/>
                <a:cs typeface="Calibri" panose="020F0502020204030204" pitchFamily="34" charset="0"/>
              </a:rPr>
              <a:t>).</a:t>
            </a:r>
            <a:endParaRPr lang="pl-PL" sz="5600" dirty="0">
              <a:latin typeface="Calibri" panose="020F0502020204030204" pitchFamily="34" charset="0"/>
              <a:cs typeface="Calibri" panose="020F0502020204030204" pitchFamily="34" charset="0"/>
            </a:endParaRPr>
          </a:p>
          <a:p>
            <a:r>
              <a:rPr lang="pl-PL" sz="5600" dirty="0" smtClean="0">
                <a:latin typeface="Calibri" panose="020F0502020204030204" pitchFamily="34" charset="0"/>
                <a:cs typeface="Calibri" panose="020F0502020204030204" pitchFamily="34" charset="0"/>
              </a:rPr>
              <a:t>Świątynie </a:t>
            </a:r>
            <a:r>
              <a:rPr lang="pl-PL" sz="5600" dirty="0">
                <a:latin typeface="Calibri" panose="020F0502020204030204" pitchFamily="34" charset="0"/>
                <a:cs typeface="Calibri" panose="020F0502020204030204" pitchFamily="34" charset="0"/>
              </a:rPr>
              <a:t>w starożytnym Egipcie były początkowo stosunkowo skromnymi obiektami, wznoszonymi poza wioskami. Od początku III tysiąclecia p.n.e. lokować je zaczęto w miastach. Stopniowo zyskiwały monumentalne formy. Dojrzałą postać uzyskały w okresie Nowego Państwa. Około XVI wieku p.n.e. ukształtował się schemat monumentalnej świątyni. Obiekt otoczony był murem i podzielony na kolejne strefy, dostępne dla różnych grup, z wewnętrznym sanktuarium otwartym tylko dla wąskiego grona wtajemniczonych. Do kompleksu prowadziła monumentalna droga – aleja procesyjna, z rzędami rzeźb strażników, sfinksów. Aleja prowadziła do bramy świątyni z dwoma pylonami. Brama prowadziła na dziedziniec; za nim znajdowała się sala hipostylowa, dalej mniejsza sala składania ofiar, wreszcie sanktuarium z posągiem bóstwa. </a:t>
            </a:r>
            <a:br>
              <a:rPr lang="pl-PL" sz="5600" dirty="0">
                <a:latin typeface="Calibri" panose="020F0502020204030204" pitchFamily="34" charset="0"/>
                <a:cs typeface="Calibri" panose="020F0502020204030204" pitchFamily="34" charset="0"/>
              </a:rPr>
            </a:br>
            <a:r>
              <a:rPr lang="pl-PL" sz="5600" dirty="0">
                <a:latin typeface="Calibri" panose="020F0502020204030204" pitchFamily="34" charset="0"/>
                <a:cs typeface="Calibri" panose="020F0502020204030204" pitchFamily="34" charset="0"/>
              </a:rPr>
              <a:t>Część związana z kultem otoczona była dodatkowymi budynkami i dziedzińcami. W kompleksie świątynnym znajdowały się obiekt mieszkalne, spichlerze, magazyny, część administracyjna, sadzawki do rytualnych ablucji i inne. </a:t>
            </a:r>
            <a:br>
              <a:rPr lang="pl-PL" sz="5600" dirty="0">
                <a:latin typeface="Calibri" panose="020F0502020204030204" pitchFamily="34" charset="0"/>
                <a:cs typeface="Calibri" panose="020F0502020204030204" pitchFamily="34" charset="0"/>
              </a:rPr>
            </a:br>
            <a:r>
              <a:rPr lang="pl-PL" sz="5600" dirty="0">
                <a:latin typeface="Calibri" panose="020F0502020204030204" pitchFamily="34" charset="0"/>
                <a:cs typeface="Calibri" panose="020F0502020204030204" pitchFamily="34" charset="0"/>
              </a:rPr>
              <a:t>Powstawały także inne rodzaje świątyń, m.in. świątynie grobowe wykute w skałach.</a:t>
            </a:r>
            <a:br>
              <a:rPr lang="pl-PL" sz="5600" dirty="0">
                <a:latin typeface="Calibri" panose="020F0502020204030204" pitchFamily="34" charset="0"/>
                <a:cs typeface="Calibri" panose="020F0502020204030204" pitchFamily="34" charset="0"/>
              </a:rPr>
            </a:br>
            <a:r>
              <a:rPr lang="pl-PL" sz="5600" dirty="0" smtClean="0">
                <a:latin typeface="Calibri" panose="020F0502020204030204" pitchFamily="34" charset="0"/>
                <a:cs typeface="Calibri" panose="020F0502020204030204" pitchFamily="34" charset="0"/>
              </a:rPr>
              <a:t>Domy </a:t>
            </a:r>
            <a:r>
              <a:rPr lang="pl-PL" sz="5600" dirty="0">
                <a:latin typeface="Calibri" panose="020F0502020204030204" pitchFamily="34" charset="0"/>
                <a:cs typeface="Calibri" panose="020F0502020204030204" pitchFamily="34" charset="0"/>
              </a:rPr>
              <a:t>w starożytnym Egipcie wznoszono zwykle z tanich, nietrwałych materiałów. Z cegły mułowej budowano zarówno małe domy niezamożnych Egipcjan, jak i pałace. </a:t>
            </a:r>
          </a:p>
          <a:p>
            <a:r>
              <a:rPr lang="pl-PL" sz="5600" dirty="0" smtClean="0">
                <a:latin typeface="Calibri" panose="020F0502020204030204" pitchFamily="34" charset="0"/>
                <a:cs typeface="Calibri" panose="020F0502020204030204" pitchFamily="34" charset="0"/>
              </a:rPr>
              <a:t>Osłabienie </a:t>
            </a:r>
            <a:r>
              <a:rPr lang="pl-PL" sz="5600" dirty="0">
                <a:latin typeface="Calibri" panose="020F0502020204030204" pitchFamily="34" charset="0"/>
                <a:cs typeface="Calibri" panose="020F0502020204030204" pitchFamily="34" charset="0"/>
              </a:rPr>
              <a:t>politycznego znaczenia Egiptu nie doprowadziły od razu do upadku architektury. Ostatni okres rozkwitu Egiptu przypada na epokę </a:t>
            </a:r>
            <a:r>
              <a:rPr lang="pl-PL" sz="5600" dirty="0" smtClean="0">
                <a:latin typeface="Calibri" panose="020F0502020204030204" pitchFamily="34" charset="0"/>
                <a:cs typeface="Calibri" panose="020F0502020204030204" pitchFamily="34" charset="0"/>
              </a:rPr>
              <a:t>hellenistyczną, </a:t>
            </a:r>
            <a:r>
              <a:rPr lang="pl-PL" sz="5600" dirty="0">
                <a:latin typeface="Calibri" panose="020F0502020204030204" pitchFamily="34" charset="0"/>
                <a:cs typeface="Calibri" panose="020F0502020204030204" pitchFamily="34" charset="0"/>
              </a:rPr>
              <a:t>gdy krajem rządzili greccy władcy. </a:t>
            </a:r>
            <a:br>
              <a:rPr lang="pl-PL" sz="5600" dirty="0">
                <a:latin typeface="Calibri" panose="020F0502020204030204" pitchFamily="34" charset="0"/>
                <a:cs typeface="Calibri" panose="020F0502020204030204" pitchFamily="34" charset="0"/>
              </a:rPr>
            </a:br>
            <a:r>
              <a:rPr lang="pl-PL" sz="5600" dirty="0">
                <a:latin typeface="Calibri" panose="020F0502020204030204" pitchFamily="34" charset="0"/>
                <a:cs typeface="Calibri" panose="020F0502020204030204" pitchFamily="34" charset="0"/>
              </a:rPr>
              <a:t>Kres antycznej kultury Egiptu przypada dopiero na okres wczesnego chrześcijaństwa, a następnie podbojów muzułmańskich</a:t>
            </a:r>
            <a:r>
              <a:rPr lang="pl-PL" sz="4800" dirty="0">
                <a:latin typeface="Calibri" panose="020F0502020204030204" pitchFamily="34" charset="0"/>
                <a:cs typeface="Calibri" panose="020F0502020204030204" pitchFamily="34" charset="0"/>
              </a:rPr>
              <a:t>. </a:t>
            </a:r>
          </a:p>
          <a:p>
            <a:pPr marL="0" indent="0">
              <a:buNone/>
            </a:pPr>
            <a:r>
              <a:rPr lang="pl-PL" sz="4800" dirty="0">
                <a:latin typeface="Calibri" panose="020F0502020204030204" pitchFamily="34" charset="0"/>
                <a:cs typeface="Calibri" panose="020F0502020204030204" pitchFamily="34" charset="0"/>
              </a:rPr>
              <a:t/>
            </a:r>
            <a:br>
              <a:rPr lang="pl-PL" sz="4800" dirty="0">
                <a:latin typeface="Calibri" panose="020F0502020204030204" pitchFamily="34" charset="0"/>
                <a:cs typeface="Calibri" panose="020F0502020204030204" pitchFamily="34" charset="0"/>
              </a:rPr>
            </a:br>
            <a:endParaRPr lang="pl-PL" sz="1600" dirty="0">
              <a:latin typeface="Open Sans"/>
            </a:endParaRPr>
          </a:p>
        </p:txBody>
      </p:sp>
      <p:cxnSp>
        <p:nvCxnSpPr>
          <p:cNvPr id="77" name="Straight Connector 76">
            <a:extLst>
              <a:ext uri="{FF2B5EF4-FFF2-40B4-BE49-F238E27FC236}">
                <a16:creationId xmlns:a16="http://schemas.microsoft.com/office/drawing/2014/main" xmlns="" id="{F085D7B9-E066-4923-8CB7-294BF306296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25443840-A796-4C43-8DC1-1B738EFEC52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0" name="Obraz 9"/>
          <p:cNvPicPr>
            <a:picLocks noChangeAspect="1"/>
          </p:cNvPicPr>
          <p:nvPr/>
        </p:nvPicPr>
        <p:blipFill>
          <a:blip r:embed="rId2" cstate="print"/>
          <a:stretch>
            <a:fillRect/>
          </a:stretch>
        </p:blipFill>
        <p:spPr>
          <a:xfrm>
            <a:off x="1478324" y="717108"/>
            <a:ext cx="2628900" cy="1743075"/>
          </a:xfrm>
          <a:prstGeom prst="rect">
            <a:avLst/>
          </a:prstGeom>
        </p:spPr>
      </p:pic>
      <p:pic>
        <p:nvPicPr>
          <p:cNvPr id="11" name="Obraz 10"/>
          <p:cNvPicPr>
            <a:picLocks noChangeAspect="1"/>
          </p:cNvPicPr>
          <p:nvPr/>
        </p:nvPicPr>
        <p:blipFill>
          <a:blip r:embed="rId3" cstate="print"/>
          <a:stretch>
            <a:fillRect/>
          </a:stretch>
        </p:blipFill>
        <p:spPr>
          <a:xfrm>
            <a:off x="4107224" y="708652"/>
            <a:ext cx="2619375" cy="1743075"/>
          </a:xfrm>
          <a:prstGeom prst="rect">
            <a:avLst/>
          </a:prstGeom>
        </p:spPr>
      </p:pic>
      <p:pic>
        <p:nvPicPr>
          <p:cNvPr id="12" name="Obraz 11"/>
          <p:cNvPicPr>
            <a:picLocks noChangeAspect="1"/>
          </p:cNvPicPr>
          <p:nvPr/>
        </p:nvPicPr>
        <p:blipFill>
          <a:blip r:embed="rId4" cstate="print"/>
          <a:stretch>
            <a:fillRect/>
          </a:stretch>
        </p:blipFill>
        <p:spPr>
          <a:xfrm>
            <a:off x="6689379" y="660714"/>
            <a:ext cx="2782156" cy="1791013"/>
          </a:xfrm>
          <a:prstGeom prst="rect">
            <a:avLst/>
          </a:prstGeom>
        </p:spPr>
      </p:pic>
      <p:pic>
        <p:nvPicPr>
          <p:cNvPr id="13" name="Obraz 12"/>
          <p:cNvPicPr>
            <a:picLocks noChangeAspect="1"/>
          </p:cNvPicPr>
          <p:nvPr/>
        </p:nvPicPr>
        <p:blipFill>
          <a:blip r:embed="rId5" cstate="print"/>
          <a:stretch>
            <a:fillRect/>
          </a:stretch>
        </p:blipFill>
        <p:spPr>
          <a:xfrm>
            <a:off x="9355499" y="660713"/>
            <a:ext cx="2857500" cy="1791014"/>
          </a:xfrm>
          <a:prstGeom prst="rect">
            <a:avLst/>
          </a:prstGeom>
        </p:spPr>
      </p:pic>
    </p:spTree>
    <p:extLst>
      <p:ext uri="{BB962C8B-B14F-4D97-AF65-F5344CB8AC3E}">
        <p14:creationId xmlns="" xmlns:p14="http://schemas.microsoft.com/office/powerpoint/2010/main" val="389772566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p:txBody>
          <a:bodyPr>
            <a:normAutofit/>
          </a:bodyPr>
          <a:lstStyle/>
          <a:p>
            <a:r>
              <a:rPr lang="pl-PL" sz="5400" dirty="0"/>
              <a:t>Źródła</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38200" y="1929384"/>
            <a:ext cx="10515600" cy="4251960"/>
          </a:xfrm>
        </p:spPr>
        <p:txBody>
          <a:bodyPr>
            <a:normAutofit fontScale="70000" lnSpcReduction="20000"/>
          </a:bodyPr>
          <a:lstStyle/>
          <a:p>
            <a:pPr marL="0" indent="0">
              <a:buNone/>
            </a:pPr>
            <a:r>
              <a:rPr lang="pl-PL" sz="2000" dirty="0">
                <a:latin typeface="Open Sans"/>
                <a:hlinkClick r:id="rId2"/>
              </a:rPr>
              <a:t>https://</a:t>
            </a:r>
            <a:r>
              <a:rPr lang="pl-PL" sz="2000" dirty="0" smtClean="0">
                <a:latin typeface="Open Sans"/>
                <a:hlinkClick r:id="rId2"/>
              </a:rPr>
              <a:t>archirama.muratorplus.pl/encyklopedia-architektury/architektura-starozytnego-egiptu,62_4179.html</a:t>
            </a:r>
            <a:r>
              <a:rPr lang="pl-PL" sz="2000" dirty="0" smtClean="0">
                <a:latin typeface="Open Sans"/>
              </a:rPr>
              <a:t> </a:t>
            </a:r>
          </a:p>
          <a:p>
            <a:pPr marL="0" indent="0">
              <a:buNone/>
            </a:pPr>
            <a:r>
              <a:rPr lang="pl-PL" sz="2000" dirty="0">
                <a:latin typeface="Open Sans"/>
                <a:hlinkClick r:id="rId3"/>
              </a:rPr>
              <a:t>https://archeologia.com.pl/piramidy-jak-budowano</a:t>
            </a:r>
            <a:r>
              <a:rPr lang="pl-PL" sz="2000" dirty="0" smtClean="0">
                <a:latin typeface="Open Sans"/>
                <a:hlinkClick r:id="rId3"/>
              </a:rPr>
              <a:t>/</a:t>
            </a:r>
            <a:r>
              <a:rPr lang="pl-PL" sz="2000" dirty="0" smtClean="0">
                <a:latin typeface="Open Sans"/>
              </a:rPr>
              <a:t> </a:t>
            </a:r>
          </a:p>
          <a:p>
            <a:pPr marL="0" indent="0">
              <a:buNone/>
            </a:pPr>
            <a:r>
              <a:rPr lang="pl-PL" sz="2000" dirty="0">
                <a:latin typeface="Open Sans"/>
                <a:hlinkClick r:id="rId4"/>
              </a:rPr>
              <a:t>https://budynkowo.pl/news/jak-budowano-piramidy</a:t>
            </a:r>
            <a:r>
              <a:rPr lang="pl-PL" sz="2000" dirty="0" smtClean="0">
                <a:latin typeface="Open Sans"/>
                <a:hlinkClick r:id="rId4"/>
              </a:rPr>
              <a:t>/</a:t>
            </a:r>
            <a:r>
              <a:rPr lang="pl-PL" sz="2000" dirty="0" smtClean="0">
                <a:latin typeface="Open Sans"/>
              </a:rPr>
              <a:t> </a:t>
            </a:r>
          </a:p>
          <a:p>
            <a:pPr marL="0" indent="0">
              <a:buNone/>
            </a:pPr>
            <a:r>
              <a:rPr lang="pl-PL" sz="2000" dirty="0">
                <a:latin typeface="Open Sans"/>
                <a:hlinkClick r:id="rId5"/>
              </a:rPr>
              <a:t>https://</a:t>
            </a:r>
            <a:r>
              <a:rPr lang="pl-PL" sz="2000" dirty="0" smtClean="0">
                <a:latin typeface="Open Sans"/>
                <a:hlinkClick r:id="rId5"/>
              </a:rPr>
              <a:t>pl.wikipedia.org/wiki/Piramida</a:t>
            </a:r>
            <a:r>
              <a:rPr lang="pl-PL" sz="2000" dirty="0" smtClean="0">
                <a:latin typeface="Open Sans"/>
              </a:rPr>
              <a:t> </a:t>
            </a:r>
          </a:p>
          <a:p>
            <a:pPr marL="0" indent="0">
              <a:buNone/>
            </a:pPr>
            <a:r>
              <a:rPr lang="pl-PL" sz="2000" dirty="0">
                <a:latin typeface="Open Sans"/>
                <a:hlinkClick r:id="rId6"/>
              </a:rPr>
              <a:t>https://</a:t>
            </a:r>
            <a:r>
              <a:rPr lang="pl-PL" sz="2000" dirty="0" smtClean="0">
                <a:latin typeface="Open Sans"/>
                <a:hlinkClick r:id="rId6"/>
              </a:rPr>
              <a:t>archirama.muratorplus.pl/encyklopedia-architektury/piramidy-egipskie,62_4197.html</a:t>
            </a:r>
            <a:r>
              <a:rPr lang="pl-PL" sz="2000" dirty="0" smtClean="0">
                <a:latin typeface="Open Sans"/>
              </a:rPr>
              <a:t> </a:t>
            </a:r>
          </a:p>
          <a:p>
            <a:pPr marL="0" indent="0">
              <a:buNone/>
            </a:pPr>
            <a:r>
              <a:rPr lang="pl-PL" sz="2000" dirty="0">
                <a:latin typeface="Open Sans"/>
                <a:hlinkClick r:id="rId7"/>
              </a:rPr>
              <a:t>http://nplp.pl/artykul/piramidy</a:t>
            </a:r>
            <a:r>
              <a:rPr lang="pl-PL" sz="2000" dirty="0" smtClean="0">
                <a:latin typeface="Open Sans"/>
                <a:hlinkClick r:id="rId7"/>
              </a:rPr>
              <a:t>/</a:t>
            </a:r>
            <a:r>
              <a:rPr lang="pl-PL" sz="2000" dirty="0" smtClean="0">
                <a:latin typeface="Open Sans"/>
              </a:rPr>
              <a:t> </a:t>
            </a:r>
          </a:p>
          <a:p>
            <a:pPr marL="0" indent="0">
              <a:buNone/>
            </a:pPr>
            <a:r>
              <a:rPr lang="pl-PL" sz="2000" dirty="0">
                <a:latin typeface="Open Sans"/>
                <a:hlinkClick r:id="rId8"/>
              </a:rPr>
              <a:t>https://</a:t>
            </a:r>
            <a:r>
              <a:rPr lang="pl-PL" sz="2000" dirty="0" smtClean="0">
                <a:latin typeface="Open Sans"/>
                <a:hlinkClick r:id="rId8"/>
              </a:rPr>
              <a:t>www.mozaweb.com/pl/Extra-Modele_3D Piramidy_w_Gizie_3_cie_tysiaclecie_p_n_e-8073</a:t>
            </a:r>
            <a:r>
              <a:rPr lang="pl-PL" sz="2000" dirty="0" smtClean="0">
                <a:latin typeface="Open Sans"/>
              </a:rPr>
              <a:t> </a:t>
            </a:r>
          </a:p>
          <a:p>
            <a:pPr marL="0" indent="0">
              <a:buNone/>
            </a:pPr>
            <a:r>
              <a:rPr lang="pl-PL" sz="2000" dirty="0">
                <a:latin typeface="Open Sans"/>
                <a:hlinkClick r:id="rId9"/>
              </a:rPr>
              <a:t>https://</a:t>
            </a:r>
            <a:r>
              <a:rPr lang="pl-PL" sz="2000" dirty="0" smtClean="0">
                <a:latin typeface="Open Sans"/>
                <a:hlinkClick r:id="rId9"/>
              </a:rPr>
              <a:t>www.google.com/search?q=piramidy+staro%C5%BCytna+sztuka+budowlana&amp;client=firefox-b-d&amp;hl=pl&amp;source=lnms&amp;tbm=isch&amp;sa=X&amp;ved=2ahUKEwjijoy4oZTvAhUXHcAKHW0AAVMQ_AUoAXoECAMQAw&amp;biw=1366&amp;bih=626#imgrc=uaKzc4SUzihBbM</a:t>
            </a:r>
            <a:r>
              <a:rPr lang="pl-PL" sz="2000" dirty="0" smtClean="0">
                <a:latin typeface="Open Sans"/>
              </a:rPr>
              <a:t> </a:t>
            </a:r>
          </a:p>
          <a:p>
            <a:pPr marL="0" indent="0">
              <a:buNone/>
            </a:pPr>
            <a:r>
              <a:rPr lang="pl-PL" sz="2000" dirty="0">
                <a:latin typeface="Open Sans"/>
                <a:hlinkClick r:id="rId10"/>
              </a:rPr>
              <a:t>http://</a:t>
            </a:r>
            <a:r>
              <a:rPr lang="pl-PL" sz="2000" dirty="0" smtClean="0">
                <a:latin typeface="Open Sans"/>
                <a:hlinkClick r:id="rId10"/>
              </a:rPr>
              <a:t>ekstraktzycia.blogspot.com/2019/05/piramidy-sztuka-budowania.html</a:t>
            </a:r>
            <a:r>
              <a:rPr lang="pl-PL" sz="2000" dirty="0" smtClean="0">
                <a:latin typeface="Open Sans"/>
              </a:rPr>
              <a:t> </a:t>
            </a:r>
          </a:p>
          <a:p>
            <a:pPr marL="0" indent="0">
              <a:buNone/>
            </a:pPr>
            <a:r>
              <a:rPr lang="pl-PL" sz="2000" dirty="0" smtClean="0">
                <a:latin typeface="Open Sans"/>
                <a:hlinkClick r:id="rId11"/>
              </a:rPr>
              <a:t>https://wielkahistoria.pl/jak-zbudowano-egipskie-piramidy-najdokladniejszy-opis-powstal-juz-w-starozytnosci/</a:t>
            </a:r>
            <a:endParaRPr lang="pl-PL" sz="2000" dirty="0" smtClean="0">
              <a:latin typeface="Open Sans"/>
            </a:endParaRPr>
          </a:p>
          <a:p>
            <a:pPr marL="0" indent="0">
              <a:buNone/>
            </a:pPr>
            <a:r>
              <a:rPr lang="pl-PL" sz="2000" dirty="0" smtClean="0">
                <a:latin typeface="Open Sans"/>
                <a:hlinkClick r:id="rId12"/>
              </a:rPr>
              <a:t>https://podroze.onet.pl/ciekawe/jak-zbudowano-piramidy-w-egipcie-od-dawna-znany-jest-dokladny-opis/z5gqg2j</a:t>
            </a:r>
            <a:endParaRPr lang="pl-PL" sz="2000" dirty="0" smtClean="0">
              <a:latin typeface="Open Sans"/>
            </a:endParaRPr>
          </a:p>
          <a:p>
            <a:pPr marL="0" indent="0">
              <a:buNone/>
            </a:pPr>
            <a:r>
              <a:rPr lang="pl-PL" sz="2000" smtClean="0">
                <a:latin typeface="Open Sans"/>
                <a:hlinkClick r:id="rId13"/>
              </a:rPr>
              <a:t>https://fajnepodroze.pl/piramidy-ciekawostki/</a:t>
            </a:r>
            <a:endParaRPr lang="pl-PL" sz="2000" smtClean="0">
              <a:latin typeface="Open Sans"/>
            </a:endParaRPr>
          </a:p>
          <a:p>
            <a:pPr marL="0" indent="0">
              <a:buNone/>
            </a:pPr>
            <a:endParaRPr lang="pl-PL" sz="2000" b="0" i="0" dirty="0">
              <a:effectLst/>
              <a:latin typeface="Open Sans"/>
            </a:endParaRPr>
          </a:p>
        </p:txBody>
      </p:sp>
    </p:spTree>
    <p:extLst>
      <p:ext uri="{BB962C8B-B14F-4D97-AF65-F5344CB8AC3E}">
        <p14:creationId xmlns="" xmlns:p14="http://schemas.microsoft.com/office/powerpoint/2010/main" val="1766253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19D32F93-50AC-4C46-A5DB-291C60DDB7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xmlns=""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99264" y="979524"/>
            <a:ext cx="3689096" cy="3514364"/>
          </a:xfrm>
        </p:spPr>
        <p:txBody>
          <a:bodyPr vert="horz" lIns="91440" tIns="45720" rIns="91440" bIns="45720" rtlCol="0" anchor="b">
            <a:normAutofit/>
          </a:bodyPr>
          <a:lstStyle/>
          <a:p>
            <a:pPr algn="r"/>
            <a:r>
              <a:rPr lang="en-US" sz="4800" kern="1200" dirty="0">
                <a:solidFill>
                  <a:schemeClr val="tx1"/>
                </a:solidFill>
                <a:latin typeface="+mj-lt"/>
                <a:ea typeface="+mj-ea"/>
                <a:cs typeface="+mj-cs"/>
              </a:rPr>
              <a:t>EWALUACJA</a:t>
            </a:r>
          </a:p>
        </p:txBody>
      </p:sp>
      <p:graphicFrame>
        <p:nvGraphicFramePr>
          <p:cNvPr id="5" name="Tabela 4">
            <a:extLst>
              <a:ext uri="{FF2B5EF4-FFF2-40B4-BE49-F238E27FC236}">
                <a16:creationId xmlns:a16="http://schemas.microsoft.com/office/drawing/2014/main" xmlns="" id="{8A6F1CB6-2FB1-4CBA-B352-B14F3061A2C1}"/>
              </a:ext>
            </a:extLst>
          </p:cNvPr>
          <p:cNvGraphicFramePr>
            <a:graphicFrameLocks noGrp="1"/>
          </p:cNvGraphicFramePr>
          <p:nvPr>
            <p:extLst>
              <p:ext uri="{D42A27DB-BD31-4B8C-83A1-F6EECF244321}">
                <p14:modId xmlns="" xmlns:p14="http://schemas.microsoft.com/office/powerpoint/2010/main" val="1605272421"/>
              </p:ext>
            </p:extLst>
          </p:nvPr>
        </p:nvGraphicFramePr>
        <p:xfrm>
          <a:off x="4654297" y="866775"/>
          <a:ext cx="6747127" cy="4806425"/>
        </p:xfrm>
        <a:graphic>
          <a:graphicData uri="http://schemas.openxmlformats.org/drawingml/2006/table">
            <a:tbl>
              <a:tblPr firstRow="1" bandRow="1">
                <a:noFill/>
                <a:tableStyleId>{073A0DAA-6AF3-43AB-8588-CEC1D06C72B9}</a:tableStyleId>
              </a:tblPr>
              <a:tblGrid>
                <a:gridCol w="1390425">
                  <a:extLst>
                    <a:ext uri="{9D8B030D-6E8A-4147-A177-3AD203B41FA5}">
                      <a16:colId xmlns:a16="http://schemas.microsoft.com/office/drawing/2014/main" xmlns="" val="1702910806"/>
                    </a:ext>
                  </a:extLst>
                </a:gridCol>
                <a:gridCol w="1846821">
                  <a:extLst>
                    <a:ext uri="{9D8B030D-6E8A-4147-A177-3AD203B41FA5}">
                      <a16:colId xmlns:a16="http://schemas.microsoft.com/office/drawing/2014/main" xmlns="" val="2329518048"/>
                    </a:ext>
                  </a:extLst>
                </a:gridCol>
                <a:gridCol w="1763948">
                  <a:extLst>
                    <a:ext uri="{9D8B030D-6E8A-4147-A177-3AD203B41FA5}">
                      <a16:colId xmlns:a16="http://schemas.microsoft.com/office/drawing/2014/main" xmlns="" val="3165251206"/>
                    </a:ext>
                  </a:extLst>
                </a:gridCol>
                <a:gridCol w="1745933">
                  <a:extLst>
                    <a:ext uri="{9D8B030D-6E8A-4147-A177-3AD203B41FA5}">
                      <a16:colId xmlns:a16="http://schemas.microsoft.com/office/drawing/2014/main" xmlns="" val="3982625"/>
                    </a:ext>
                  </a:extLst>
                </a:gridCol>
              </a:tblGrid>
              <a:tr h="314587">
                <a:tc>
                  <a:txBody>
                    <a:bodyPr/>
                    <a:lstStyle/>
                    <a:p>
                      <a:pPr algn="ctr">
                        <a:lnSpc>
                          <a:spcPct val="106000"/>
                        </a:lnSpc>
                        <a:spcAft>
                          <a:spcPts val="800"/>
                        </a:spcAft>
                      </a:pPr>
                      <a:r>
                        <a:rPr lang="pl-PL" sz="1200" b="1" cap="none" spc="0" dirty="0">
                          <a:solidFill>
                            <a:schemeClr val="tx1"/>
                          </a:solidFill>
                          <a:effectLst/>
                        </a:rPr>
                        <a:t>Liczba punktów</a:t>
                      </a:r>
                      <a:endParaRPr lang="pl-PL"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a:solidFill>
                            <a:schemeClr val="tx1"/>
                          </a:solidFill>
                          <a:effectLst/>
                        </a:rPr>
                        <a:t>2</a:t>
                      </a:r>
                      <a:endParaRPr lang="pl-PL"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a:solidFill>
                            <a:schemeClr val="tx1"/>
                          </a:solidFill>
                          <a:effectLst/>
                        </a:rPr>
                        <a:t>3</a:t>
                      </a:r>
                      <a:endParaRPr lang="pl-PL"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dirty="0">
                          <a:solidFill>
                            <a:schemeClr val="tx1"/>
                          </a:solidFill>
                          <a:effectLst/>
                        </a:rPr>
                        <a:t>4</a:t>
                      </a:r>
                      <a:endParaRPr lang="pl-PL"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xmlns="" val="694115219"/>
                  </a:ext>
                </a:extLst>
              </a:tr>
              <a:tr h="583689">
                <a:tc>
                  <a:txBody>
                    <a:bodyPr/>
                    <a:lstStyle/>
                    <a:p>
                      <a:pPr>
                        <a:lnSpc>
                          <a:spcPct val="106000"/>
                        </a:lnSpc>
                        <a:spcAft>
                          <a:spcPts val="800"/>
                        </a:spcAft>
                      </a:pPr>
                      <a:r>
                        <a:rPr lang="pl-PL" sz="1000" cap="none" spc="0">
                          <a:solidFill>
                            <a:schemeClr val="tx1"/>
                          </a:solidFill>
                          <a:effectLst/>
                        </a:rPr>
                        <a:t>Zawartość merytoryczna 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słaba pod względem merytorycznym. Brakujące elementy.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dobra pod względem merytorycznym. Brak lub niewielkie błędy.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bardzo dobra pod względem merytorycznym. Poprawne, ciekawe treści.</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xmlns="" val="604684764"/>
                  </a:ext>
                </a:extLst>
              </a:tr>
              <a:tr h="1050219">
                <a:tc>
                  <a:txBody>
                    <a:bodyPr/>
                    <a:lstStyle/>
                    <a:p>
                      <a:pPr>
                        <a:lnSpc>
                          <a:spcPct val="106000"/>
                        </a:lnSpc>
                        <a:spcAft>
                          <a:spcPts val="800"/>
                        </a:spcAft>
                      </a:pPr>
                      <a:r>
                        <a:rPr lang="pl-PL" sz="1000" cap="none" spc="0">
                          <a:solidFill>
                            <a:schemeClr val="tx1"/>
                          </a:solidFill>
                          <a:effectLst/>
                        </a:rPr>
                        <a:t>Prezentacja 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Prezentacja mało czytelna, pobieżna, nie budząca zainteresowania. Brak odpowiedzi na pytania nauczyciela i uczniów.</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dirty="0">
                          <a:solidFill>
                            <a:schemeClr val="tx1"/>
                          </a:solidFill>
                          <a:effectLst/>
                        </a:rPr>
                        <a:t>Prezentacja czytelna, dobra, interesująca. Brak satysfakcjonujących odpowiedzi na stawiane pytania.</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Prezentacja ładna, wyczerpująca, budząca zainteresowanie. Poprawne odpowiedzi na pytania sprawdzające nauczyciela oraz pytania innych uczniów.</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xmlns="" val="2347143050"/>
                  </a:ext>
                </a:extLst>
              </a:tr>
              <a:tr h="1442740">
                <a:tc>
                  <a:txBody>
                    <a:bodyPr/>
                    <a:lstStyle/>
                    <a:p>
                      <a:pPr>
                        <a:lnSpc>
                          <a:spcPct val="106000"/>
                        </a:lnSpc>
                        <a:spcAft>
                          <a:spcPts val="800"/>
                        </a:spcAft>
                      </a:pPr>
                      <a:r>
                        <a:rPr lang="pl-PL" sz="1000" cap="none" spc="0">
                          <a:solidFill>
                            <a:schemeClr val="tx1"/>
                          </a:solidFill>
                          <a:effectLst/>
                        </a:rPr>
                        <a:t>Wrażenia estetyczne</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dirty="0">
                          <a:solidFill>
                            <a:schemeClr val="tx1"/>
                          </a:solidFill>
                          <a:effectLst/>
                        </a:rPr>
                        <a:t>Praca mało czytelna, nieestetyczna, niestarannie wykonana.</a:t>
                      </a:r>
                    </a:p>
                    <a:p>
                      <a:pPr>
                        <a:lnSpc>
                          <a:spcPct val="106000"/>
                        </a:lnSpc>
                        <a:spcAft>
                          <a:spcPts val="800"/>
                        </a:spcAft>
                      </a:pPr>
                      <a:r>
                        <a:rPr lang="pl-PL" sz="1000" cap="none" spc="0" dirty="0">
                          <a:solidFill>
                            <a:schemeClr val="tx1"/>
                          </a:solidFill>
                          <a:effectLst/>
                        </a:rPr>
                        <a:t>Złe rozplanowanie elementów  na stronie.</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dirty="0">
                          <a:solidFill>
                            <a:schemeClr val="tx1"/>
                          </a:solidFill>
                          <a:effectLst/>
                        </a:rPr>
                        <a:t>Praca czytelna, estetyczna, staranna.</a:t>
                      </a:r>
                    </a:p>
                    <a:p>
                      <a:pPr>
                        <a:lnSpc>
                          <a:spcPct val="106000"/>
                        </a:lnSpc>
                        <a:spcAft>
                          <a:spcPts val="800"/>
                        </a:spcAft>
                      </a:pPr>
                      <a:r>
                        <a:rPr lang="pl-PL" sz="1000" cap="none" spc="0" dirty="0">
                          <a:solidFill>
                            <a:schemeClr val="tx1"/>
                          </a:solidFill>
                          <a:effectLst/>
                        </a:rPr>
                        <a:t>Dobre rozplanowanie elementów na stronie.</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estetyczna, czytelna, przejrzysta, zachęcająca do zapoznania się z nią, bardzo staranna. Atrakcyjna pod względem graficznym.</a:t>
                      </a:r>
                    </a:p>
                    <a:p>
                      <a:pPr>
                        <a:lnSpc>
                          <a:spcPct val="106000"/>
                        </a:lnSpc>
                        <a:spcAft>
                          <a:spcPts val="800"/>
                        </a:spcAft>
                      </a:pPr>
                      <a:r>
                        <a:rPr lang="pl-PL" sz="1000" cap="none" spc="0">
                          <a:solidFill>
                            <a:schemeClr val="tx1"/>
                          </a:solidFill>
                          <a:effectLst/>
                        </a:rPr>
                        <a:t>Dobre rozplanowanie elementów na stronie. Praca wyróżniająca się. </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xmlns="" val="3309768401"/>
                  </a:ext>
                </a:extLst>
              </a:tr>
              <a:tr h="1399840">
                <a:tc>
                  <a:txBody>
                    <a:bodyPr/>
                    <a:lstStyle/>
                    <a:p>
                      <a:pPr>
                        <a:lnSpc>
                          <a:spcPct val="106000"/>
                        </a:lnSpc>
                        <a:spcAft>
                          <a:spcPts val="800"/>
                        </a:spcAft>
                      </a:pPr>
                      <a:r>
                        <a:rPr lang="pl-PL" sz="1000" cap="none" spc="0">
                          <a:solidFill>
                            <a:schemeClr val="tx1"/>
                          </a:solidFill>
                          <a:effectLst/>
                        </a:rPr>
                        <a:t>Zaangażowanie w pracę grupy, umiejętność współpracy.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Brak zaangażowania wszystkich członków grupy w pracę i kreatywną współpracę.</a:t>
                      </a:r>
                    </a:p>
                    <a:p>
                      <a:pPr>
                        <a:lnSpc>
                          <a:spcPct val="106000"/>
                        </a:lnSpc>
                        <a:spcAft>
                          <a:spcPts val="800"/>
                        </a:spcAft>
                      </a:pP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Brak zaangażowania w dyskusję podsumowująca WQ</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Dobre zaangażowanie w pracę wszystkich członków grupy. Umiejętność współpracy na zadawalającym poziomie.</a:t>
                      </a:r>
                    </a:p>
                    <a:p>
                      <a:pPr>
                        <a:lnSpc>
                          <a:spcPct val="106000"/>
                        </a:lnSpc>
                        <a:spcAft>
                          <a:spcPts val="800"/>
                        </a:spcAft>
                      </a:pP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Brak konstruktywnego wkładu w dyskusję. Udział pobieżny. </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dirty="0">
                          <a:solidFill>
                            <a:schemeClr val="tx1"/>
                          </a:solidFill>
                          <a:effectLst/>
                        </a:rPr>
                        <a:t>Pełne zaangażowanie w pracę wszystkich członków grupy. Wzajemne motywowanie się do pracy. Umiejętność współpracy w grupie na wysokim poziomie.</a:t>
                      </a:r>
                    </a:p>
                    <a:p>
                      <a:pPr>
                        <a:lnSpc>
                          <a:spcPct val="106000"/>
                        </a:lnSpc>
                        <a:spcAft>
                          <a:spcPts val="800"/>
                        </a:spcAft>
                      </a:pPr>
                      <a:r>
                        <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Uczeń aktywnie brał udział w dyskusji. </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xmlns="" val="560762899"/>
                  </a:ext>
                </a:extLst>
              </a:tr>
            </a:tbl>
          </a:graphicData>
        </a:graphic>
      </p:graphicFrame>
    </p:spTree>
    <p:extLst>
      <p:ext uri="{BB962C8B-B14F-4D97-AF65-F5344CB8AC3E}">
        <p14:creationId xmlns="" xmlns:p14="http://schemas.microsoft.com/office/powerpoint/2010/main" val="31740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19D32F93-50AC-4C46-A5DB-291C60DDB7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xmlns=""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33287" y="629806"/>
            <a:ext cx="3689096" cy="1064888"/>
          </a:xfrm>
        </p:spPr>
        <p:txBody>
          <a:bodyPr vert="horz" lIns="91440" tIns="45720" rIns="91440" bIns="45720" rtlCol="0" anchor="b">
            <a:normAutofit fontScale="90000"/>
          </a:bodyPr>
          <a:lstStyle/>
          <a:p>
            <a:pPr algn="r"/>
            <a:r>
              <a:rPr lang="en-US" sz="5600" kern="1200" dirty="0">
                <a:solidFill>
                  <a:schemeClr val="tx1"/>
                </a:solidFill>
                <a:latin typeface="+mj-lt"/>
                <a:ea typeface="+mj-ea"/>
                <a:cs typeface="+mj-cs"/>
              </a:rPr>
              <a:t>EWALUACJA</a:t>
            </a:r>
          </a:p>
        </p:txBody>
      </p:sp>
      <p:graphicFrame>
        <p:nvGraphicFramePr>
          <p:cNvPr id="7" name="Diagram 6">
            <a:extLst>
              <a:ext uri="{FF2B5EF4-FFF2-40B4-BE49-F238E27FC236}">
                <a16:creationId xmlns:a16="http://schemas.microsoft.com/office/drawing/2014/main" xmlns="" id="{A32D8DB9-F2D7-47BA-9B1F-7ADD5A4343E4}"/>
              </a:ext>
            </a:extLst>
          </p:cNvPr>
          <p:cNvGraphicFramePr/>
          <p:nvPr>
            <p:extLst>
              <p:ext uri="{D42A27DB-BD31-4B8C-83A1-F6EECF244321}">
                <p14:modId xmlns="" xmlns:p14="http://schemas.microsoft.com/office/powerpoint/2010/main" val="2435925268"/>
              </p:ext>
            </p:extLst>
          </p:nvPr>
        </p:nvGraphicFramePr>
        <p:xfrm>
          <a:off x="4543270" y="1110630"/>
          <a:ext cx="6129511" cy="4450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92211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1285240" y="1050595"/>
            <a:ext cx="8074815" cy="1618489"/>
          </a:xfrm>
        </p:spPr>
        <p:txBody>
          <a:bodyPr anchor="ctr">
            <a:normAutofit/>
          </a:bodyPr>
          <a:lstStyle/>
          <a:p>
            <a:r>
              <a:rPr lang="pl-PL" sz="7200"/>
              <a:t>Wnioski</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1285240" y="2459865"/>
            <a:ext cx="8074815" cy="3309999"/>
          </a:xfrm>
        </p:spPr>
        <p:txBody>
          <a:bodyPr anchor="t">
            <a:normAutofit fontScale="92500" lnSpcReduction="10000"/>
          </a:bodyPr>
          <a:lstStyle/>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historycznych obiektów jakimi są piramidy.</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Utrwaliliście wiedze o </a:t>
            </a:r>
            <a:r>
              <a:rPr lang="pl-PL" sz="2000" dirty="0" err="1" smtClean="0">
                <a:latin typeface="Calibri" panose="020F0502020204030204" pitchFamily="34" charset="0"/>
                <a:ea typeface="Calibri" panose="020F0502020204030204" pitchFamily="34" charset="0"/>
                <a:cs typeface="Times New Roman" panose="02020603050405020304" pitchFamily="18" charset="0"/>
              </a:rPr>
              <a:t>o</a:t>
            </a:r>
            <a:r>
              <a:rPr lang="pl-PL" sz="2000" dirty="0" smtClean="0">
                <a:latin typeface="Calibri" panose="020F0502020204030204" pitchFamily="34" charset="0"/>
                <a:ea typeface="Calibri" panose="020F0502020204030204" pitchFamily="34" charset="0"/>
                <a:cs typeface="Times New Roman" panose="02020603050405020304" pitchFamily="18" charset="0"/>
              </a:rPr>
              <a:t> tym jakich technologii używano do budowy piramid.</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err="1" smtClean="0">
                <a:latin typeface="Calibri" panose="020F0502020204030204" pitchFamily="34" charset="0"/>
                <a:ea typeface="Calibri" panose="020F0502020204030204" pitchFamily="34" charset="0"/>
                <a:cs typeface="Times New Roman" panose="02020603050405020304" pitchFamily="18" charset="0"/>
              </a:rPr>
              <a:t>Dowiedzzieliście</a:t>
            </a:r>
            <a:r>
              <a:rPr lang="pl-PL" sz="2000" dirty="0" smtClean="0">
                <a:latin typeface="Calibri" panose="020F0502020204030204" pitchFamily="34" charset="0"/>
                <a:ea typeface="Calibri" panose="020F0502020204030204" pitchFamily="34" charset="0"/>
                <a:cs typeface="Times New Roman" panose="02020603050405020304" pitchFamily="18" charset="0"/>
              </a:rPr>
              <a:t> się, że piramidy budowano nie tylko w Egipcie</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Dowiedzieliście się co było powodem budowy </a:t>
            </a:r>
            <a:r>
              <a:rPr lang="pl-PL" sz="2000" dirty="0" err="1" smtClean="0">
                <a:effectLst/>
                <a:latin typeface="Calibri" panose="020F0502020204030204" pitchFamily="34" charset="0"/>
                <a:ea typeface="Calibri" panose="020F0502020204030204" pitchFamily="34" charset="0"/>
                <a:cs typeface="Times New Roman" panose="02020603050405020304" pitchFamily="18" charset="0"/>
              </a:rPr>
              <a:t>pirami</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 i jakie było ic</a:t>
            </a:r>
            <a:r>
              <a:rPr lang="pl-PL" sz="2000" dirty="0" smtClean="0">
                <a:latin typeface="Calibri" panose="020F0502020204030204" pitchFamily="34" charset="0"/>
                <a:ea typeface="Calibri" panose="020F0502020204030204" pitchFamily="34" charset="0"/>
                <a:cs typeface="Times New Roman" panose="02020603050405020304" pitchFamily="18" charset="0"/>
              </a:rPr>
              <a:t>h przeznaczenie. </a:t>
            </a:r>
          </a:p>
          <a:p>
            <a:pPr marL="342900" lvl="0" indent="-342900">
              <a:buFont typeface="Symbol" panose="05050102010706020507" pitchFamily="18" charset="2"/>
              <a:buChar char=""/>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Nauczyliście się sztuki przygotowywania prezentacji multimedialnej oraz zasad budowy makiet budowlanych</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0" indent="0">
              <a:spcAft>
                <a:spcPts val="800"/>
              </a:spcAft>
              <a:buNone/>
            </a:pPr>
            <a:endParaRPr lang="pl-PL" sz="2000" dirty="0"/>
          </a:p>
        </p:txBody>
      </p:sp>
    </p:spTree>
    <p:extLst>
      <p:ext uri="{BB962C8B-B14F-4D97-AF65-F5344CB8AC3E}">
        <p14:creationId xmlns="" xmlns:p14="http://schemas.microsoft.com/office/powerpoint/2010/main" val="16380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Triangle 110">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5D3F5FEC-ED95-4A5D-85A1-B4CDC294F0B9}"/>
              </a:ext>
            </a:extLst>
          </p:cNvPr>
          <p:cNvSpPr>
            <a:spLocks noGrp="1"/>
          </p:cNvSpPr>
          <p:nvPr>
            <p:ph type="title"/>
          </p:nvPr>
        </p:nvSpPr>
        <p:spPr>
          <a:xfrm>
            <a:off x="1285240" y="1050596"/>
            <a:ext cx="8074815" cy="1296756"/>
          </a:xfrm>
        </p:spPr>
        <p:txBody>
          <a:bodyPr anchor="ctr">
            <a:normAutofit fontScale="90000"/>
          </a:bodyPr>
          <a:lstStyle/>
          <a:p>
            <a:r>
              <a:rPr lang="pl-PL" sz="5000" dirty="0"/>
              <a:t>Wprowadzenie – informacje dla uczniów</a:t>
            </a:r>
          </a:p>
        </p:txBody>
      </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1285240" y="2669084"/>
            <a:ext cx="9363710" cy="3100780"/>
          </a:xfrm>
        </p:spPr>
        <p:txBody>
          <a:bodyPr anchor="t">
            <a:noAutofit/>
          </a:bodyPr>
          <a:lstStyle/>
          <a:p>
            <a:pPr marL="0" indent="0">
              <a:buNone/>
            </a:pPr>
            <a:r>
              <a:rPr lang="pl-PL" sz="1800" dirty="0"/>
              <a:t>Dziś będziemy pracowali metodą Web Quest.</a:t>
            </a:r>
          </a:p>
          <a:p>
            <a:pPr marL="0" indent="0">
              <a:buNone/>
            </a:pPr>
            <a:r>
              <a:rPr lang="pl-PL" sz="1800" dirty="0"/>
              <a:t>Przygotowane zajęcia zajmą około 9 godzin i pozwolą się wam zapoznać </a:t>
            </a:r>
            <a:r>
              <a:rPr lang="pl-PL" sz="1800" dirty="0" smtClean="0"/>
              <a:t>ze sztuką budowlaną w starożytności. Szczególnie swą uwagę skupimy na piramidach jako najbardziej charakterystycznych obiektach budowlanych w starożytności. </a:t>
            </a:r>
            <a:endParaRPr lang="pl-PL" sz="1800" dirty="0"/>
          </a:p>
          <a:p>
            <a:pPr marL="0" indent="0">
              <a:buNone/>
            </a:pPr>
            <a:r>
              <a:rPr lang="pl-PL" sz="1800" dirty="0"/>
              <a:t>Waszym zadaniem będzie zaprezentowanie klasie w formie </a:t>
            </a:r>
            <a:r>
              <a:rPr lang="pl-PL" sz="1800" dirty="0" smtClean="0"/>
              <a:t>makiety piramidy, którą znamy z obrazków np. w Egipcie. Po </a:t>
            </a:r>
            <a:r>
              <a:rPr lang="pl-PL" sz="1800" dirty="0"/>
              <a:t>zapoznaniu się z waszymi </a:t>
            </a:r>
            <a:r>
              <a:rPr lang="pl-PL" sz="1800" dirty="0" smtClean="0"/>
              <a:t>pracami zespołowymi </a:t>
            </a:r>
            <a:r>
              <a:rPr lang="pl-PL" sz="1800" dirty="0"/>
              <a:t>będziemy mieli czas, by wspólnie zastanowić się nad tym które </a:t>
            </a:r>
            <a:r>
              <a:rPr lang="pl-PL" sz="1800" dirty="0" smtClean="0"/>
              <a:t>z piramid (zlokalizowanych nie tylko w Egipcie) wpłynęły na rozwój budownictwa i odpowiemy sobie na pytanie czy ze starożytnych technologii, z których są zbudowane piramidy, budowniczy mogą korzystać w aktualnych czasach.</a:t>
            </a:r>
            <a:endParaRPr lang="pl-PL" sz="1800" dirty="0"/>
          </a:p>
          <a:p>
            <a:pPr marL="0" indent="0">
              <a:buNone/>
            </a:pPr>
            <a:r>
              <a:rPr lang="pl-PL" sz="1800" dirty="0"/>
              <a:t>Będziecie pracowali w grupach, by nauczyć się współpracy i mieć okazje do wymiany swoich spostrzeżeń z kolegami. </a:t>
            </a:r>
          </a:p>
        </p:txBody>
      </p:sp>
    </p:spTree>
    <p:extLst>
      <p:ext uri="{BB962C8B-B14F-4D97-AF65-F5344CB8AC3E}">
        <p14:creationId xmlns="" xmlns:p14="http://schemas.microsoft.com/office/powerpoint/2010/main" val="1166270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xmlns="" id="{9427AF5F-9A0E-42B7-A252-FD64C9885F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38200" y="1825625"/>
            <a:ext cx="4152774" cy="4303464"/>
          </a:xfrm>
        </p:spPr>
        <p:txBody>
          <a:bodyPr>
            <a:normAutofit/>
          </a:bodyPr>
          <a:lstStyle/>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Mieliście okazję wykorzystać zdobytą wiedzę.</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0" indent="0">
              <a:spcAft>
                <a:spcPts val="800"/>
              </a:spcAft>
              <a:buNone/>
            </a:pPr>
            <a:endParaRPr lang="pl-PL" sz="2000" dirty="0"/>
          </a:p>
        </p:txBody>
      </p:sp>
      <p:pic>
        <p:nvPicPr>
          <p:cNvPr id="2" name="Obraz 1"/>
          <p:cNvPicPr>
            <a:picLocks noChangeAspect="1"/>
          </p:cNvPicPr>
          <p:nvPr/>
        </p:nvPicPr>
        <p:blipFill>
          <a:blip r:embed="rId2" cstate="print"/>
          <a:stretch>
            <a:fillRect/>
          </a:stretch>
        </p:blipFill>
        <p:spPr>
          <a:xfrm>
            <a:off x="4850860" y="1493949"/>
            <a:ext cx="7209987" cy="4062480"/>
          </a:xfrm>
          <a:prstGeom prst="rect">
            <a:avLst/>
          </a:prstGeom>
        </p:spPr>
      </p:pic>
    </p:spTree>
    <p:extLst>
      <p:ext uri="{BB962C8B-B14F-4D97-AF65-F5344CB8AC3E}">
        <p14:creationId xmlns="" xmlns:p14="http://schemas.microsoft.com/office/powerpoint/2010/main" val="420946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5D3F5FEC-ED95-4A5D-85A1-B4CDC294F0B9}"/>
              </a:ext>
            </a:extLst>
          </p:cNvPr>
          <p:cNvSpPr>
            <a:spLocks noGrp="1"/>
          </p:cNvSpPr>
          <p:nvPr>
            <p:ph type="title"/>
          </p:nvPr>
        </p:nvSpPr>
        <p:spPr>
          <a:xfrm>
            <a:off x="1285240" y="1050595"/>
            <a:ext cx="8074815" cy="1618489"/>
          </a:xfrm>
        </p:spPr>
        <p:txBody>
          <a:bodyPr anchor="ctr">
            <a:normAutofit fontScale="90000"/>
          </a:bodyPr>
          <a:lstStyle/>
          <a:p>
            <a:r>
              <a:rPr lang="pl-PL" sz="5000"/>
              <a:t>Wprowadzenie – informacje dla nauczyciela</a:t>
            </a:r>
          </a:p>
        </p:txBody>
      </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1285240" y="2969469"/>
            <a:ext cx="9859010" cy="2800395"/>
          </a:xfrm>
        </p:spPr>
        <p:txBody>
          <a:bodyPr anchor="t">
            <a:noAutofit/>
          </a:bodyPr>
          <a:lstStyle/>
          <a:p>
            <a:pPr marL="0" indent="0">
              <a:buNone/>
            </a:pPr>
            <a:r>
              <a:rPr lang="pl-PL" sz="1800" b="1" dirty="0"/>
              <a:t>Sugerowany czas na realizacje WQ: </a:t>
            </a:r>
          </a:p>
          <a:p>
            <a:pPr marL="0" indent="0">
              <a:buNone/>
            </a:pPr>
            <a:r>
              <a:rPr lang="pl-PL" sz="1800" dirty="0"/>
              <a:t>Uczniowie nad realizacją procesu będą pracowali </a:t>
            </a:r>
            <a:r>
              <a:rPr lang="pl-PL" sz="1800" dirty="0" smtClean="0"/>
              <a:t>12 </a:t>
            </a:r>
            <a:r>
              <a:rPr lang="pl-PL" sz="1800" dirty="0"/>
              <a:t>godzin lekcyjnych</a:t>
            </a:r>
          </a:p>
          <a:p>
            <a:pPr marL="0" indent="0">
              <a:buNone/>
            </a:pPr>
            <a:r>
              <a:rPr lang="pl-PL" sz="1800" b="1" dirty="0"/>
              <a:t>Kryteria oceny:</a:t>
            </a:r>
          </a:p>
          <a:p>
            <a:pPr marL="0" indent="0">
              <a:buNone/>
            </a:pPr>
            <a:r>
              <a:rPr lang="pl-PL" sz="1800" dirty="0"/>
              <a:t>Ocenie podlegać będzie stopień wyczerpania tematu, należy przygotować i ukierunkować uczniów na odpowiednią wiedzę, która zapewni maksymalną ocenę (5). Przekroczenie tego poziomu – ocena 6. </a:t>
            </a:r>
          </a:p>
          <a:p>
            <a:pPr marL="0" indent="0">
              <a:buNone/>
            </a:pPr>
            <a:r>
              <a:rPr lang="pl-PL" sz="1800" b="1" dirty="0"/>
              <a:t>Ewaluacja:</a:t>
            </a:r>
          </a:p>
          <a:p>
            <a:pPr marL="0" indent="0">
              <a:buNone/>
            </a:pPr>
            <a:r>
              <a:rPr lang="pl-PL" sz="1800" dirty="0"/>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p>
        </p:txBody>
      </p:sp>
    </p:spTree>
    <p:extLst>
      <p:ext uri="{BB962C8B-B14F-4D97-AF65-F5344CB8AC3E}">
        <p14:creationId xmlns="" xmlns:p14="http://schemas.microsoft.com/office/powerpoint/2010/main" val="67822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4B5461AA-E8EA-417D-BE93-092285967559}"/>
              </a:ext>
            </a:extLst>
          </p:cNvPr>
          <p:cNvSpPr>
            <a:spLocks noGrp="1"/>
          </p:cNvSpPr>
          <p:nvPr>
            <p:ph idx="1"/>
          </p:nvPr>
        </p:nvSpPr>
        <p:spPr>
          <a:xfrm>
            <a:off x="1285240" y="1362075"/>
            <a:ext cx="9506585" cy="4407789"/>
          </a:xfrm>
        </p:spPr>
        <p:txBody>
          <a:bodyPr anchor="t">
            <a:normAutofit/>
          </a:bodyPr>
          <a:lstStyle/>
          <a:p>
            <a:pPr lvl="0"/>
            <a:r>
              <a:rPr lang="pl-PL" sz="2000" dirty="0"/>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lvl="0"/>
            <a:endParaRPr lang="en-US" sz="2000" dirty="0"/>
          </a:p>
          <a:p>
            <a:pPr lvl="0"/>
            <a:r>
              <a:rPr lang="pl-PL" sz="2000" dirty="0"/>
              <a:t>Podział na grupy może być dokonany według różnych kryteriów, np. ze względu na możliwości poznawcze uczniów, ich umiejętności, zainteresowania, tak aby „równo” rozłożyć siły w poszczególnych grupach.</a:t>
            </a:r>
          </a:p>
          <a:p>
            <a:pPr lvl="0"/>
            <a:endParaRPr lang="en-US" sz="2000" dirty="0"/>
          </a:p>
          <a:p>
            <a:pPr lvl="0"/>
            <a:r>
              <a:rPr lang="pl-PL" sz="2000" dirty="0"/>
              <a:t>Nauczyciel może pomagać uczniom, gdy pracują w grupach zadając im pytania naprowadzające. Należy pamiętać, że uczą się oni nowego sposobu pracy (procesu).  </a:t>
            </a:r>
            <a:endParaRPr lang="en-US" sz="2000" dirty="0"/>
          </a:p>
        </p:txBody>
      </p:sp>
    </p:spTree>
    <p:extLst>
      <p:ext uri="{BB962C8B-B14F-4D97-AF65-F5344CB8AC3E}">
        <p14:creationId xmlns="" xmlns:p14="http://schemas.microsoft.com/office/powerpoint/2010/main" val="277302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4B5461AA-E8EA-417D-BE93-092285967559}"/>
              </a:ext>
            </a:extLst>
          </p:cNvPr>
          <p:cNvSpPr>
            <a:spLocks noGrp="1"/>
          </p:cNvSpPr>
          <p:nvPr>
            <p:ph idx="1"/>
          </p:nvPr>
        </p:nvSpPr>
        <p:spPr>
          <a:xfrm>
            <a:off x="1285240" y="1800225"/>
            <a:ext cx="9897110" cy="3969639"/>
          </a:xfrm>
        </p:spPr>
        <p:txBody>
          <a:bodyPr anchor="t">
            <a:normAutofit/>
          </a:bodyPr>
          <a:lstStyle/>
          <a:p>
            <a:r>
              <a:rPr lang="pl-PL" sz="2200" dirty="0"/>
              <a:t>Nauczyciel powinien podawać uczniom konkretne informacje dotyczące oceny ich osiągnięć, zarówno w czasie pracy grupowej, jak i przy podsumowaniu wyników.  </a:t>
            </a:r>
          </a:p>
          <a:p>
            <a:endParaRPr lang="en-US" sz="2200" dirty="0"/>
          </a:p>
          <a:p>
            <a:r>
              <a:rPr lang="pl-PL" sz="2200" dirty="0"/>
              <a:t>Czas na realizację projektu powinien być dostosowany do możliwości uczniów. Nie jest z góry narzucony.</a:t>
            </a:r>
          </a:p>
          <a:p>
            <a:endParaRPr lang="en-US" sz="2200" dirty="0"/>
          </a:p>
          <a:p>
            <a:r>
              <a:rPr lang="pl-PL" sz="2200" dirty="0"/>
              <a:t>Jako formę wyróżnienia i pozytywnego wzmocnienia proponuje się zaprezentowanie prac uczniów przygotowując wystawę w klasopracowni.</a:t>
            </a:r>
            <a:endParaRPr lang="en-US" sz="2200" dirty="0"/>
          </a:p>
          <a:p>
            <a:endParaRPr lang="pl-PL" sz="2200" dirty="0"/>
          </a:p>
        </p:txBody>
      </p:sp>
    </p:spTree>
    <p:extLst>
      <p:ext uri="{BB962C8B-B14F-4D97-AF65-F5344CB8AC3E}">
        <p14:creationId xmlns="" xmlns:p14="http://schemas.microsoft.com/office/powerpoint/2010/main" val="2322139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5D3F5FEC-ED95-4A5D-85A1-B4CDC294F0B9}"/>
              </a:ext>
            </a:extLst>
          </p:cNvPr>
          <p:cNvSpPr>
            <a:spLocks noGrp="1"/>
          </p:cNvSpPr>
          <p:nvPr>
            <p:ph type="title"/>
          </p:nvPr>
        </p:nvSpPr>
        <p:spPr>
          <a:xfrm>
            <a:off x="1162566" y="715685"/>
            <a:ext cx="7030085" cy="1025855"/>
          </a:xfrm>
        </p:spPr>
        <p:txBody>
          <a:bodyPr anchor="ctr">
            <a:normAutofit/>
          </a:bodyPr>
          <a:lstStyle/>
          <a:p>
            <a:r>
              <a:rPr lang="pl-PL" sz="7200" dirty="0"/>
              <a:t>ZADANIE</a:t>
            </a:r>
          </a:p>
        </p:txBody>
      </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1285240" y="1942011"/>
            <a:ext cx="9887585" cy="3827853"/>
          </a:xfrm>
        </p:spPr>
        <p:txBody>
          <a:bodyPr anchor="t">
            <a:normAutofit/>
          </a:bodyPr>
          <a:lstStyle/>
          <a:p>
            <a:pPr marL="0" indent="0">
              <a:buNone/>
            </a:pPr>
            <a:r>
              <a:rPr lang="pl-PL" sz="2000" dirty="0"/>
              <a:t>Będziecie pracować w </a:t>
            </a:r>
            <a:r>
              <a:rPr lang="pl-PL" sz="2000" dirty="0" smtClean="0"/>
              <a:t>trzech </a:t>
            </a:r>
            <a:r>
              <a:rPr lang="pl-PL" sz="2000" dirty="0"/>
              <a:t>grupach. Każda z grup przygotuje prezentacją </a:t>
            </a:r>
            <a:r>
              <a:rPr lang="pl-PL" sz="2000" dirty="0" smtClean="0"/>
              <a:t>opisującą technologię budowy wybranej piramid oraz przygotuje makietę wybranej piramidy. </a:t>
            </a:r>
            <a:r>
              <a:rPr lang="pl-PL" sz="2000" dirty="0"/>
              <a:t>Postarajcie się, by Wasza prezentacja pozwoliła odbiorcom na wyrobienie sobie zdania co do tego rozwiązania. </a:t>
            </a:r>
          </a:p>
          <a:p>
            <a:pPr marL="0" indent="0">
              <a:buNone/>
            </a:pPr>
            <a:endParaRPr lang="pl-PL" sz="2000" dirty="0"/>
          </a:p>
          <a:p>
            <a:pPr marL="0" indent="0">
              <a:buNone/>
            </a:pPr>
            <a:r>
              <a:rPr lang="pl-PL" sz="2000" dirty="0" smtClean="0"/>
              <a:t>Waszym zadaniem będzie zebrać materiał historyczny na temat wybranej piramidy, przedstawić go w formie prezentacji pokazującej technologię budowy piramidy oraz przygotować makietę obrazującą wybraną piramidę. Pamiętajcie, że najbardziej znane piramidy zlokalizowane są w Egipcie le pamiętajcie również, że nie tylko Egipt posiada takie wspaniałe budowle. </a:t>
            </a:r>
            <a:endParaRPr lang="pl-PL" sz="2000" dirty="0"/>
          </a:p>
        </p:txBody>
      </p:sp>
    </p:spTree>
    <p:extLst>
      <p:ext uri="{BB962C8B-B14F-4D97-AF65-F5344CB8AC3E}">
        <p14:creationId xmlns="" xmlns:p14="http://schemas.microsoft.com/office/powerpoint/2010/main" val="352988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1285240" y="1362075"/>
            <a:ext cx="10068560" cy="4407789"/>
          </a:xfrm>
        </p:spPr>
        <p:txBody>
          <a:bodyPr anchor="t">
            <a:normAutofit/>
          </a:bodyPr>
          <a:lstStyle/>
          <a:p>
            <a:pPr marL="0" indent="0">
              <a:buNone/>
            </a:pPr>
            <a:r>
              <a:rPr lang="pl-PL" sz="2400" dirty="0"/>
              <a:t>W swojej prezentacji:</a:t>
            </a:r>
          </a:p>
          <a:p>
            <a:pPr marL="0" indent="0">
              <a:buNone/>
            </a:pPr>
            <a:endParaRPr lang="pl-PL" sz="2400" dirty="0"/>
          </a:p>
          <a:p>
            <a:r>
              <a:rPr lang="pl-PL" sz="2400" dirty="0"/>
              <a:t>Opiszcie </a:t>
            </a:r>
            <a:r>
              <a:rPr lang="pl-PL" sz="2400" dirty="0" smtClean="0"/>
              <a:t>wybraną piramidę pokazują np. jej zdjęcia.</a:t>
            </a:r>
            <a:endParaRPr lang="pl-PL" sz="2400" dirty="0"/>
          </a:p>
          <a:p>
            <a:r>
              <a:rPr lang="pl-PL" sz="2400" dirty="0" smtClean="0"/>
              <a:t>Opiszecie dokładną lokalizację piramidy oraz genezę jej powstania.</a:t>
            </a:r>
            <a:endParaRPr lang="pl-PL" sz="2400" dirty="0"/>
          </a:p>
          <a:p>
            <a:r>
              <a:rPr lang="pl-PL" sz="2400" dirty="0" smtClean="0"/>
              <a:t>Spróbujcie opisać z jakich materiałów została zbudowana piramida.</a:t>
            </a:r>
            <a:endParaRPr lang="pl-PL" sz="2400" dirty="0"/>
          </a:p>
          <a:p>
            <a:r>
              <a:rPr lang="pl-PL" sz="2400" dirty="0"/>
              <a:t>Podajcie </a:t>
            </a:r>
            <a:r>
              <a:rPr lang="pl-PL" sz="2400" dirty="0" smtClean="0"/>
              <a:t>przeznaczenie wybudowanej w starożytnych czasach piramidy.</a:t>
            </a:r>
          </a:p>
          <a:p>
            <a:r>
              <a:rPr lang="pl-PL" sz="2400" dirty="0" smtClean="0"/>
              <a:t>Znajdźcie materiały jakich technologii używano do budowy wybranej przez was piramidy </a:t>
            </a:r>
          </a:p>
          <a:p>
            <a:r>
              <a:rPr lang="pl-PL" sz="2400" dirty="0" smtClean="0"/>
              <a:t>Wykonajcie makietę wybranej przez Was piramidy</a:t>
            </a:r>
            <a:endParaRPr lang="pl-PL" sz="2400" dirty="0"/>
          </a:p>
        </p:txBody>
      </p:sp>
    </p:spTree>
    <p:extLst>
      <p:ext uri="{BB962C8B-B14F-4D97-AF65-F5344CB8AC3E}">
        <p14:creationId xmlns="" xmlns:p14="http://schemas.microsoft.com/office/powerpoint/2010/main" val="425373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xmlns=""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a16="http://schemas.microsoft.com/office/drawing/2014/main" xmlns=""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xmlns=""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1285240" y="1362075"/>
            <a:ext cx="10068560" cy="4407789"/>
          </a:xfrm>
        </p:spPr>
        <p:txBody>
          <a:bodyPr anchor="t">
            <a:normAutofit/>
          </a:bodyPr>
          <a:lstStyle/>
          <a:p>
            <a:pPr marL="0" indent="0">
              <a:buNone/>
            </a:pPr>
            <a:r>
              <a:rPr lang="pl-PL" sz="2400" dirty="0"/>
              <a:t>Na koniec procesu wspólnie w drodze dyskusji zastanowimy się </a:t>
            </a:r>
            <a:r>
              <a:rPr lang="pl-PL" sz="2400" dirty="0" smtClean="0"/>
              <a:t>które </a:t>
            </a:r>
            <a:r>
              <a:rPr lang="pl-PL" sz="2400" dirty="0"/>
              <a:t>z </a:t>
            </a:r>
            <a:r>
              <a:rPr lang="pl-PL" sz="2400" dirty="0" smtClean="0"/>
              <a:t>wybranych przez Was piramid najbardziej znalazły uznanie wśród historyków i budowniczych. Zwieńczeniem zadanie przez Was będzie zaprezentowanie makiety piramidy, którą wybraliście do swojej prezentacji </a:t>
            </a:r>
            <a:endParaRPr lang="pl-PL" sz="2400" dirty="0"/>
          </a:p>
          <a:p>
            <a:pPr marL="0" indent="0">
              <a:buNone/>
            </a:pPr>
            <a:endParaRPr lang="pl-PL" sz="2400" dirty="0"/>
          </a:p>
          <a:p>
            <a:pPr marL="0" indent="0">
              <a:buNone/>
            </a:pPr>
            <a:r>
              <a:rPr lang="pl-PL" sz="2400" dirty="0"/>
              <a:t>Podczas zajęć oceniane będzie:</a:t>
            </a:r>
          </a:p>
          <a:p>
            <a:r>
              <a:rPr lang="pl-PL" sz="2400" dirty="0"/>
              <a:t>Zaangażowanie w prace grupy.</a:t>
            </a:r>
          </a:p>
          <a:p>
            <a:r>
              <a:rPr lang="pl-PL" sz="2400" dirty="0"/>
              <a:t>Jakość prezentacji.</a:t>
            </a:r>
          </a:p>
          <a:p>
            <a:r>
              <a:rPr lang="pl-PL" sz="2400" dirty="0"/>
              <a:t>Wkład w dyskusję. </a:t>
            </a:r>
          </a:p>
        </p:txBody>
      </p:sp>
    </p:spTree>
    <p:extLst>
      <p:ext uri="{BB962C8B-B14F-4D97-AF65-F5344CB8AC3E}">
        <p14:creationId xmlns="" xmlns:p14="http://schemas.microsoft.com/office/powerpoint/2010/main" val="15602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a16="http://schemas.microsoft.com/office/drawing/2014/main" xmlns=""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a16="http://schemas.microsoft.com/office/drawing/2014/main" xmlns="" id="{F09277A2-25A7-43A4-80C6-D79664AEEEE5}"/>
              </a:ext>
            </a:extLst>
          </p:cNvPr>
          <p:cNvGraphicFramePr>
            <a:graphicFrameLocks noGrp="1"/>
          </p:cNvGraphicFramePr>
          <p:nvPr>
            <p:ph idx="1"/>
            <p:extLst>
              <p:ext uri="{D42A27DB-BD31-4B8C-83A1-F6EECF244321}">
                <p14:modId xmlns="" xmlns:p14="http://schemas.microsoft.com/office/powerpoint/2010/main" val="126231640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300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ski">
  <a:themeElements>
    <a:clrScheme name="Paski">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Paski">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aski">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Paski</Template>
  <TotalTime>266</TotalTime>
  <Words>1424</Words>
  <Application>Microsoft Office PowerPoint</Application>
  <PresentationFormat>Niestandardowy</PresentationFormat>
  <Paragraphs>140</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Paski</vt:lpstr>
      <vt:lpstr>Piramidy – starożytna sztuka budowlana</vt:lpstr>
      <vt:lpstr>Wprowadzenie – informacje dla uczniów</vt:lpstr>
      <vt:lpstr>Wprowadzenie – informacje dla nauczyciela</vt:lpstr>
      <vt:lpstr>Slajd 4</vt:lpstr>
      <vt:lpstr>Slajd 5</vt:lpstr>
      <vt:lpstr>ZADANIE</vt:lpstr>
      <vt:lpstr>Slajd 7</vt:lpstr>
      <vt:lpstr>Slajd 8</vt:lpstr>
      <vt:lpstr>Slajd 9</vt:lpstr>
      <vt:lpstr>Slajd 10</vt:lpstr>
      <vt:lpstr>Slajd 11</vt:lpstr>
      <vt:lpstr>Slajd 12</vt:lpstr>
      <vt:lpstr>                        Piramidy  Egipskie piramidy, które służyły za grobowce budowano już w 3 tysiącleciu przed naszą erą. Badane są od setek lat, jednak nadal kryją wiele tajemnic, a jedną z nich jest pytanie, jak budowano piramidy. Największa-Cheopsa ma prawie 150 metrów wysokości. Budowane były z ogromnych kilku tonowych bloków. Samo zaprojektowanie, a co dopiero przedsięwzięcie budowlane byłoby dziś ogromnym wyzwaniem, a co dopiero tysiące lat temu. Wiadomo, że piramid nie budowali niewolnicy, a zwykli robotnicy, którzy otrzymywali za to pieniądze. Przy jednej budowie pracować mogło ich nawet 10 000! Kamieniołomy, z których pozyskiwano materiał znajdowały się czasem wiele kilometrów od placu budowy. Od lat naukowcy zadawali sobie pytanie… w jaki sposób przy budowie piramid wtaczano ogromne bloki kamienne na sam szczyt? Naukowcy przypuszczali, że odbywało się to za pomocą specjalnie budowanych ramp przy piramidach, które dzięki odpowiedniemu nachyleniu pozwalały wciągać pod górę kamienie. Dzięki nowym odkryciom ta teoria została częściowo potwierdzona. Na stanowisku archeologicznym hatnub, gdzie niegdyś znajdował się kamieniołom, odkryto ogromną rampę, która po bokach posiadała schody i liczne dziury. Kamienne bloki ładowano na sanie, które ciągnięto pod górę, a działo się to dzięki drewnianym słupom, które wkładane były, właśnie w odkryte, dziury w rampie. Bardzo możliwe, że do zmniejszenia tarcia polewano je również wodą. Nachylenie rampy mogło mieć nawet 20 stopni. Wielka piramida w Gizie, czyli piramida Cheopsa, mogła powstać właśnie dzięki rampie, na którą wtaczano bloki. Jednak musiała ona być ogromna i zaczynać się kilometry od placu budowy, aby było możliwe przenoszenie kamieni na wysokość ponad 100 metrów.   System ramp, który teraz odkryto, jest pierwszym dowodem na jego funkcjonowanie. Jeśli chodzi o praktyki budowlane oraz organizację budowy w starożytnym Egipcie, wiedzę czerpano przede wszystkim na podstawie badania inskrypcji oraz zachowanych narzędzi.   </vt:lpstr>
      <vt:lpstr>Slajd 14</vt:lpstr>
      <vt:lpstr>Slajd 15</vt:lpstr>
      <vt:lpstr>Źródła</vt:lpstr>
      <vt:lpstr>EWALUACJA</vt:lpstr>
      <vt:lpstr>EWALUACJA</vt:lpstr>
      <vt:lpstr>Wnioski</vt:lpstr>
      <vt:lpstr>Slajd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Oczko wodne</dc:title>
  <dc:creator>Michał Pyclik</dc:creator>
  <cp:lastModifiedBy>Konrad1</cp:lastModifiedBy>
  <cp:revision>16</cp:revision>
  <dcterms:created xsi:type="dcterms:W3CDTF">2021-02-22T06:21:20Z</dcterms:created>
  <dcterms:modified xsi:type="dcterms:W3CDTF">2021-09-22T11:31:23Z</dcterms:modified>
</cp:coreProperties>
</file>